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5"/>
  </p:notesMasterIdLst>
  <p:handoutMasterIdLst>
    <p:handoutMasterId r:id="rId26"/>
  </p:handoutMasterIdLst>
  <p:sldIdLst>
    <p:sldId id="1528" r:id="rId5"/>
    <p:sldId id="1534" r:id="rId6"/>
    <p:sldId id="1539" r:id="rId7"/>
    <p:sldId id="1537" r:id="rId8"/>
    <p:sldId id="1552" r:id="rId9"/>
    <p:sldId id="1509" r:id="rId10"/>
    <p:sldId id="1510" r:id="rId11"/>
    <p:sldId id="1540" r:id="rId12"/>
    <p:sldId id="1541" r:id="rId13"/>
    <p:sldId id="1546" r:id="rId14"/>
    <p:sldId id="1547" r:id="rId15"/>
    <p:sldId id="1548" r:id="rId16"/>
    <p:sldId id="1542" r:id="rId17"/>
    <p:sldId id="1543" r:id="rId18"/>
    <p:sldId id="1544" r:id="rId19"/>
    <p:sldId id="1545" r:id="rId20"/>
    <p:sldId id="1550" r:id="rId21"/>
    <p:sldId id="1549" r:id="rId22"/>
    <p:sldId id="1536" r:id="rId23"/>
    <p:sldId id="1535"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44483" autoAdjust="0"/>
  </p:normalViewPr>
  <p:slideViewPr>
    <p:cSldViewPr>
      <p:cViewPr varScale="1">
        <p:scale>
          <a:sx n="49" d="100"/>
          <a:sy n="49" d="100"/>
        </p:scale>
        <p:origin x="2342" y="2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44740532959326"/>
          <c:y val="5.3667262969588549E-2"/>
          <c:w val="0.83730715287517532"/>
          <c:h val="0.73881932021466901"/>
        </c:manualLayout>
      </c:layout>
      <c:scatterChart>
        <c:scatterStyle val="lineMarker"/>
        <c:varyColors val="0"/>
        <c:ser>
          <c:idx val="0"/>
          <c:order val="0"/>
          <c:tx>
            <c:strRef>
              <c:f>Sheet1!$B$1</c:f>
              <c:strCache>
                <c:ptCount val="1"/>
                <c:pt idx="0">
                  <c:v>Condition 2</c:v>
                </c:pt>
              </c:strCache>
            </c:strRef>
          </c:tx>
          <c:spPr>
            <a:ln w="25400" cap="rnd">
              <a:noFill/>
              <a:round/>
            </a:ln>
            <a:effectLst/>
          </c:spPr>
          <c:marker>
            <c:symbol val="diamond"/>
            <c:size val="6"/>
            <c:spPr>
              <a:solidFill>
                <a:schemeClr val="accent1"/>
              </a:solidFill>
              <a:ln w="9525">
                <a:solidFill>
                  <a:schemeClr val="accent1"/>
                </a:solidFill>
                <a:round/>
              </a:ln>
              <a:effectLst/>
            </c:spPr>
          </c:marker>
          <c:xVal>
            <c:numRef>
              <c:f>Sheet1!$A$2</c:f>
              <c:numCache>
                <c:formatCode>General</c:formatCode>
                <c:ptCount val="1"/>
                <c:pt idx="0">
                  <c:v>1</c:v>
                </c:pt>
              </c:numCache>
            </c:numRef>
          </c:xVal>
          <c:yVal>
            <c:numRef>
              <c:f>Sheet1!$B$2</c:f>
              <c:numCache>
                <c:formatCode>General</c:formatCode>
                <c:ptCount val="1"/>
                <c:pt idx="0">
                  <c:v>1</c:v>
                </c:pt>
              </c:numCache>
            </c:numRef>
          </c:yVal>
          <c:smooth val="0"/>
          <c:extLst>
            <c:ext xmlns:c16="http://schemas.microsoft.com/office/drawing/2014/chart" uri="{C3380CC4-5D6E-409C-BE32-E72D297353CC}">
              <c16:uniqueId val="{00000000-9EA4-4C04-A54D-38ADED09B852}"/>
            </c:ext>
          </c:extLst>
        </c:ser>
        <c:dLbls>
          <c:showLegendKey val="0"/>
          <c:showVal val="0"/>
          <c:showCatName val="0"/>
          <c:showSerName val="0"/>
          <c:showPercent val="0"/>
          <c:showBubbleSize val="0"/>
        </c:dLbls>
        <c:axId val="1613141919"/>
        <c:axId val="1"/>
      </c:scatterChart>
      <c:valAx>
        <c:axId val="1613141919"/>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
        <c:crosses val="autoZero"/>
        <c:crossBetween val="midCat"/>
      </c:valAx>
      <c:valAx>
        <c:axId val="1"/>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13141919"/>
        <c:crosses val="autoZero"/>
        <c:crossBetween val="midCat"/>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3D9C0B-2790-AF42-A37D-EF71F1781597}" type="doc">
      <dgm:prSet loTypeId="urn:microsoft.com/office/officeart/2005/8/layout/venn1" loCatId="" qsTypeId="urn:microsoft.com/office/officeart/2005/8/quickstyle/simple4" qsCatId="simple" csTypeId="urn:microsoft.com/office/officeart/2005/8/colors/accent1_2" csCatId="accent1" phldr="1"/>
      <dgm:spPr/>
    </dgm:pt>
    <dgm:pt modelId="{2F646C1D-F27D-7640-809F-FD4EF91A6EC4}">
      <dgm:prSet phldrT="[Text]"/>
      <dgm:spPr/>
      <dgm:t>
        <a:bodyPr/>
        <a:lstStyle/>
        <a:p>
          <a:r>
            <a:rPr lang="en-IE" dirty="0">
              <a:latin typeface="Calibri"/>
              <a:cs typeface="Calibri"/>
            </a:rPr>
            <a:t>Data </a:t>
          </a:r>
          <a:r>
            <a:rPr lang="en-IE" dirty="0" err="1">
              <a:latin typeface="Calibri"/>
              <a:cs typeface="Calibri"/>
            </a:rPr>
            <a:t>munging</a:t>
          </a:r>
          <a:r>
            <a:rPr lang="en-IE" dirty="0">
              <a:latin typeface="Calibri"/>
              <a:cs typeface="Calibri"/>
            </a:rPr>
            <a:t>, </a:t>
          </a:r>
          <a:r>
            <a:rPr lang="en-IE" dirty="0" err="1">
              <a:latin typeface="Calibri"/>
              <a:cs typeface="Calibri"/>
            </a:rPr>
            <a:t>captura</a:t>
          </a:r>
          <a:r>
            <a:rPr lang="en-IE" dirty="0">
              <a:latin typeface="Calibri"/>
              <a:cs typeface="Calibri"/>
            </a:rPr>
            <a:t> y </a:t>
          </a:r>
          <a:r>
            <a:rPr lang="en-IE" dirty="0" err="1">
              <a:latin typeface="Calibri"/>
              <a:cs typeface="Calibri"/>
            </a:rPr>
            <a:t>almacenamiento</a:t>
          </a:r>
          <a:endParaRPr lang="en-IE" dirty="0">
            <a:latin typeface="Calibri"/>
            <a:cs typeface="Calibri"/>
          </a:endParaRPr>
        </a:p>
      </dgm:t>
    </dgm:pt>
    <dgm:pt modelId="{96E2688D-D4B6-F148-8F26-9BAF1ED44FF9}" type="parTrans" cxnId="{06320449-A822-0D40-83AF-A84B65853168}">
      <dgm:prSet/>
      <dgm:spPr/>
      <dgm:t>
        <a:bodyPr/>
        <a:lstStyle/>
        <a:p>
          <a:endParaRPr lang="en-IE"/>
        </a:p>
      </dgm:t>
    </dgm:pt>
    <dgm:pt modelId="{2F54250C-CFC2-E74B-8299-F101F8CEB43A}" type="sibTrans" cxnId="{06320449-A822-0D40-83AF-A84B65853168}">
      <dgm:prSet/>
      <dgm:spPr/>
      <dgm:t>
        <a:bodyPr/>
        <a:lstStyle/>
        <a:p>
          <a:endParaRPr lang="en-IE"/>
        </a:p>
      </dgm:t>
    </dgm:pt>
    <dgm:pt modelId="{038B8047-1D12-994D-AD54-E4A16D321004}">
      <dgm:prSet phldrT="[Text]"/>
      <dgm:spPr/>
      <dgm:t>
        <a:bodyPr/>
        <a:lstStyle/>
        <a:p>
          <a:r>
            <a:rPr lang="en-IE" i="1" dirty="0">
              <a:latin typeface="Calibri"/>
              <a:cs typeface="Calibri"/>
            </a:rPr>
            <a:t>Big data</a:t>
          </a:r>
          <a:endParaRPr lang="en-IE" dirty="0">
            <a:latin typeface="Calibri"/>
            <a:cs typeface="Calibri"/>
          </a:endParaRPr>
        </a:p>
      </dgm:t>
    </dgm:pt>
    <dgm:pt modelId="{344F3BF0-923B-B245-9D2E-051F6C43CBA7}" type="parTrans" cxnId="{FBB8005F-D8C7-D847-A428-005171239292}">
      <dgm:prSet/>
      <dgm:spPr/>
      <dgm:t>
        <a:bodyPr/>
        <a:lstStyle/>
        <a:p>
          <a:endParaRPr lang="en-IE"/>
        </a:p>
      </dgm:t>
    </dgm:pt>
    <dgm:pt modelId="{008C5CC0-2FEC-9847-8477-B7D8F7A0FDA2}" type="sibTrans" cxnId="{FBB8005F-D8C7-D847-A428-005171239292}">
      <dgm:prSet/>
      <dgm:spPr/>
      <dgm:t>
        <a:bodyPr/>
        <a:lstStyle/>
        <a:p>
          <a:endParaRPr lang="en-IE"/>
        </a:p>
      </dgm:t>
    </dgm:pt>
    <dgm:pt modelId="{97A3D90C-0D5A-9F46-9A8C-49232770A926}">
      <dgm:prSet phldrT="[Text]"/>
      <dgm:spPr/>
      <dgm:t>
        <a:bodyPr/>
        <a:lstStyle/>
        <a:p>
          <a:r>
            <a:rPr lang="en-IE" dirty="0">
              <a:latin typeface="Calibri"/>
              <a:cs typeface="Calibri"/>
            </a:rPr>
            <a:t>Data mining y  M</a:t>
          </a:r>
          <a:r>
            <a:rPr lang="en-IE" i="1" dirty="0">
              <a:latin typeface="Calibri"/>
              <a:cs typeface="Calibri"/>
            </a:rPr>
            <a:t>achine learning</a:t>
          </a:r>
        </a:p>
      </dgm:t>
    </dgm:pt>
    <dgm:pt modelId="{16B941B4-AD90-C748-97EB-8F34BCF18FE3}" type="parTrans" cxnId="{347E7552-8035-0B4B-BF3C-ED4F38816A93}">
      <dgm:prSet/>
      <dgm:spPr/>
      <dgm:t>
        <a:bodyPr/>
        <a:lstStyle/>
        <a:p>
          <a:endParaRPr lang="en-IE"/>
        </a:p>
      </dgm:t>
    </dgm:pt>
    <dgm:pt modelId="{2EDD056B-0D84-BF41-8163-3C65F7A9B6CA}" type="sibTrans" cxnId="{347E7552-8035-0B4B-BF3C-ED4F38816A93}">
      <dgm:prSet/>
      <dgm:spPr/>
      <dgm:t>
        <a:bodyPr/>
        <a:lstStyle/>
        <a:p>
          <a:endParaRPr lang="en-IE"/>
        </a:p>
      </dgm:t>
    </dgm:pt>
    <dgm:pt modelId="{A116415E-7A28-D74E-918D-649D1B8C92F1}">
      <dgm:prSet phldrT="[Text]"/>
      <dgm:spPr/>
      <dgm:t>
        <a:bodyPr/>
        <a:lstStyle/>
        <a:p>
          <a:r>
            <a:rPr lang="en-IE" dirty="0" err="1">
              <a:latin typeface="Calibri"/>
              <a:cs typeface="Calibri"/>
            </a:rPr>
            <a:t>Estadística</a:t>
          </a:r>
          <a:endParaRPr lang="en-IE" dirty="0">
            <a:latin typeface="Calibri"/>
            <a:cs typeface="Calibri"/>
          </a:endParaRPr>
        </a:p>
      </dgm:t>
    </dgm:pt>
    <dgm:pt modelId="{A8641CAE-85A4-3A49-B006-2E2530D72630}" type="parTrans" cxnId="{AC3B95B9-E8A1-E34A-89F7-DDD75CA7C305}">
      <dgm:prSet/>
      <dgm:spPr/>
      <dgm:t>
        <a:bodyPr/>
        <a:lstStyle/>
        <a:p>
          <a:endParaRPr lang="en-IE"/>
        </a:p>
      </dgm:t>
    </dgm:pt>
    <dgm:pt modelId="{E6EA4D79-47B9-F34A-BD21-2E35A60D43D1}" type="sibTrans" cxnId="{AC3B95B9-E8A1-E34A-89F7-DDD75CA7C305}">
      <dgm:prSet/>
      <dgm:spPr/>
      <dgm:t>
        <a:bodyPr/>
        <a:lstStyle/>
        <a:p>
          <a:endParaRPr lang="en-IE"/>
        </a:p>
      </dgm:t>
    </dgm:pt>
    <dgm:pt modelId="{9279481E-7DE4-5D41-AD03-DFE86598AB32}" type="pres">
      <dgm:prSet presAssocID="{F63D9C0B-2790-AF42-A37D-EF71F1781597}" presName="compositeShape" presStyleCnt="0">
        <dgm:presLayoutVars>
          <dgm:chMax val="7"/>
          <dgm:dir/>
          <dgm:resizeHandles val="exact"/>
        </dgm:presLayoutVars>
      </dgm:prSet>
      <dgm:spPr/>
    </dgm:pt>
    <dgm:pt modelId="{2EC127B4-178C-4F49-8D06-F5C8766084B3}" type="pres">
      <dgm:prSet presAssocID="{2F646C1D-F27D-7640-809F-FD4EF91A6EC4}" presName="circ1" presStyleLbl="vennNode1" presStyleIdx="0" presStyleCnt="4"/>
      <dgm:spPr/>
    </dgm:pt>
    <dgm:pt modelId="{FCF65249-8B14-0F4A-B1A6-A00FA34AE093}" type="pres">
      <dgm:prSet presAssocID="{2F646C1D-F27D-7640-809F-FD4EF91A6EC4}" presName="circ1Tx" presStyleLbl="revTx" presStyleIdx="0" presStyleCnt="0">
        <dgm:presLayoutVars>
          <dgm:chMax val="0"/>
          <dgm:chPref val="0"/>
          <dgm:bulletEnabled val="1"/>
        </dgm:presLayoutVars>
      </dgm:prSet>
      <dgm:spPr/>
    </dgm:pt>
    <dgm:pt modelId="{B53DB981-C0ED-0D42-B772-E77A1481BB0E}" type="pres">
      <dgm:prSet presAssocID="{97A3D90C-0D5A-9F46-9A8C-49232770A926}" presName="circ2" presStyleLbl="vennNode1" presStyleIdx="1" presStyleCnt="4"/>
      <dgm:spPr/>
    </dgm:pt>
    <dgm:pt modelId="{17EC0A0B-E407-D94C-8D5D-229B29CC0A8E}" type="pres">
      <dgm:prSet presAssocID="{97A3D90C-0D5A-9F46-9A8C-49232770A926}" presName="circ2Tx" presStyleLbl="revTx" presStyleIdx="0" presStyleCnt="0">
        <dgm:presLayoutVars>
          <dgm:chMax val="0"/>
          <dgm:chPref val="0"/>
          <dgm:bulletEnabled val="1"/>
        </dgm:presLayoutVars>
      </dgm:prSet>
      <dgm:spPr/>
    </dgm:pt>
    <dgm:pt modelId="{42392FA2-03FC-BF48-A01A-C5208D2A0AB3}" type="pres">
      <dgm:prSet presAssocID="{A116415E-7A28-D74E-918D-649D1B8C92F1}" presName="circ3" presStyleLbl="vennNode1" presStyleIdx="2" presStyleCnt="4" custLinFactNeighborX="-1086" custLinFactNeighborY="12881"/>
      <dgm:spPr/>
    </dgm:pt>
    <dgm:pt modelId="{4C401542-EABC-2842-A706-EBC57760B101}" type="pres">
      <dgm:prSet presAssocID="{A116415E-7A28-D74E-918D-649D1B8C92F1}" presName="circ3Tx" presStyleLbl="revTx" presStyleIdx="0" presStyleCnt="0">
        <dgm:presLayoutVars>
          <dgm:chMax val="0"/>
          <dgm:chPref val="0"/>
          <dgm:bulletEnabled val="1"/>
        </dgm:presLayoutVars>
      </dgm:prSet>
      <dgm:spPr/>
    </dgm:pt>
    <dgm:pt modelId="{56EDA999-F29B-3643-9639-56FB2BC34EB6}" type="pres">
      <dgm:prSet presAssocID="{038B8047-1D12-994D-AD54-E4A16D321004}" presName="circ4" presStyleLbl="vennNode1" presStyleIdx="3" presStyleCnt="4"/>
      <dgm:spPr/>
    </dgm:pt>
    <dgm:pt modelId="{3FEC2C89-D287-F540-8E2C-6898EE023E9B}" type="pres">
      <dgm:prSet presAssocID="{038B8047-1D12-994D-AD54-E4A16D321004}" presName="circ4Tx" presStyleLbl="revTx" presStyleIdx="0" presStyleCnt="0">
        <dgm:presLayoutVars>
          <dgm:chMax val="0"/>
          <dgm:chPref val="0"/>
          <dgm:bulletEnabled val="1"/>
        </dgm:presLayoutVars>
      </dgm:prSet>
      <dgm:spPr/>
    </dgm:pt>
  </dgm:ptLst>
  <dgm:cxnLst>
    <dgm:cxn modelId="{FBB8005F-D8C7-D847-A428-005171239292}" srcId="{F63D9C0B-2790-AF42-A37D-EF71F1781597}" destId="{038B8047-1D12-994D-AD54-E4A16D321004}" srcOrd="3" destOrd="0" parTransId="{344F3BF0-923B-B245-9D2E-051F6C43CBA7}" sibTransId="{008C5CC0-2FEC-9847-8477-B7D8F7A0FDA2}"/>
    <dgm:cxn modelId="{06320449-A822-0D40-83AF-A84B65853168}" srcId="{F63D9C0B-2790-AF42-A37D-EF71F1781597}" destId="{2F646C1D-F27D-7640-809F-FD4EF91A6EC4}" srcOrd="0" destOrd="0" parTransId="{96E2688D-D4B6-F148-8F26-9BAF1ED44FF9}" sibTransId="{2F54250C-CFC2-E74B-8299-F101F8CEB43A}"/>
    <dgm:cxn modelId="{2C0DF8B7-4D5A-4511-9AEB-80ABAE9E27CB}" type="presOf" srcId="{97A3D90C-0D5A-9F46-9A8C-49232770A926}" destId="{B53DB981-C0ED-0D42-B772-E77A1481BB0E}" srcOrd="0" destOrd="0" presId="urn:microsoft.com/office/officeart/2005/8/layout/venn1"/>
    <dgm:cxn modelId="{347E7552-8035-0B4B-BF3C-ED4F38816A93}" srcId="{F63D9C0B-2790-AF42-A37D-EF71F1781597}" destId="{97A3D90C-0D5A-9F46-9A8C-49232770A926}" srcOrd="1" destOrd="0" parTransId="{16B941B4-AD90-C748-97EB-8F34BCF18FE3}" sibTransId="{2EDD056B-0D84-BF41-8163-3C65F7A9B6CA}"/>
    <dgm:cxn modelId="{AC3B95B9-E8A1-E34A-89F7-DDD75CA7C305}" srcId="{F63D9C0B-2790-AF42-A37D-EF71F1781597}" destId="{A116415E-7A28-D74E-918D-649D1B8C92F1}" srcOrd="2" destOrd="0" parTransId="{A8641CAE-85A4-3A49-B006-2E2530D72630}" sibTransId="{E6EA4D79-47B9-F34A-BD21-2E35A60D43D1}"/>
    <dgm:cxn modelId="{E3B870BA-1851-4999-A8FD-1AFBF2AD9790}" type="presOf" srcId="{F63D9C0B-2790-AF42-A37D-EF71F1781597}" destId="{9279481E-7DE4-5D41-AD03-DFE86598AB32}" srcOrd="0" destOrd="0" presId="urn:microsoft.com/office/officeart/2005/8/layout/venn1"/>
    <dgm:cxn modelId="{7871539F-BD5C-4AE9-BCF2-B8CAEE308C26}" type="presOf" srcId="{038B8047-1D12-994D-AD54-E4A16D321004}" destId="{56EDA999-F29B-3643-9639-56FB2BC34EB6}" srcOrd="0" destOrd="0" presId="urn:microsoft.com/office/officeart/2005/8/layout/venn1"/>
    <dgm:cxn modelId="{36C6306D-A671-4AD4-A41C-8F71DA8592F1}" type="presOf" srcId="{038B8047-1D12-994D-AD54-E4A16D321004}" destId="{3FEC2C89-D287-F540-8E2C-6898EE023E9B}" srcOrd="1" destOrd="0" presId="urn:microsoft.com/office/officeart/2005/8/layout/venn1"/>
    <dgm:cxn modelId="{8F701A89-AA66-45FB-ACF1-B552D92AD3A0}" type="presOf" srcId="{97A3D90C-0D5A-9F46-9A8C-49232770A926}" destId="{17EC0A0B-E407-D94C-8D5D-229B29CC0A8E}" srcOrd="1" destOrd="0" presId="urn:microsoft.com/office/officeart/2005/8/layout/venn1"/>
    <dgm:cxn modelId="{EC9D2CAE-C3B2-4A74-BC86-C4A848C511CE}" type="presOf" srcId="{A116415E-7A28-D74E-918D-649D1B8C92F1}" destId="{42392FA2-03FC-BF48-A01A-C5208D2A0AB3}" srcOrd="0" destOrd="0" presId="urn:microsoft.com/office/officeart/2005/8/layout/venn1"/>
    <dgm:cxn modelId="{3F385E3F-8EFF-49C1-B422-FE1CDA0D4D4B}" type="presOf" srcId="{2F646C1D-F27D-7640-809F-FD4EF91A6EC4}" destId="{2EC127B4-178C-4F49-8D06-F5C8766084B3}" srcOrd="0" destOrd="0" presId="urn:microsoft.com/office/officeart/2005/8/layout/venn1"/>
    <dgm:cxn modelId="{2659D6C1-43C5-4D39-A30B-A5844C017EF2}" type="presOf" srcId="{2F646C1D-F27D-7640-809F-FD4EF91A6EC4}" destId="{FCF65249-8B14-0F4A-B1A6-A00FA34AE093}" srcOrd="1" destOrd="0" presId="urn:microsoft.com/office/officeart/2005/8/layout/venn1"/>
    <dgm:cxn modelId="{5AD00C2C-C49F-4CA0-8CAB-B6A7CF30BC5E}" type="presOf" srcId="{A116415E-7A28-D74E-918D-649D1B8C92F1}" destId="{4C401542-EABC-2842-A706-EBC57760B101}" srcOrd="1" destOrd="0" presId="urn:microsoft.com/office/officeart/2005/8/layout/venn1"/>
    <dgm:cxn modelId="{3CDF3833-8F5F-4DD8-A7E1-A4D596B1D42F}" type="presParOf" srcId="{9279481E-7DE4-5D41-AD03-DFE86598AB32}" destId="{2EC127B4-178C-4F49-8D06-F5C8766084B3}" srcOrd="0" destOrd="0" presId="urn:microsoft.com/office/officeart/2005/8/layout/venn1"/>
    <dgm:cxn modelId="{D8635DBC-5BC2-4483-81BD-DFA5E9408AC8}" type="presParOf" srcId="{9279481E-7DE4-5D41-AD03-DFE86598AB32}" destId="{FCF65249-8B14-0F4A-B1A6-A00FA34AE093}" srcOrd="1" destOrd="0" presId="urn:microsoft.com/office/officeart/2005/8/layout/venn1"/>
    <dgm:cxn modelId="{1C2A12F1-5844-439D-9EBD-E50BCC1B5435}" type="presParOf" srcId="{9279481E-7DE4-5D41-AD03-DFE86598AB32}" destId="{B53DB981-C0ED-0D42-B772-E77A1481BB0E}" srcOrd="2" destOrd="0" presId="urn:microsoft.com/office/officeart/2005/8/layout/venn1"/>
    <dgm:cxn modelId="{89A71EAC-02F3-4D2B-9068-415603A96C4A}" type="presParOf" srcId="{9279481E-7DE4-5D41-AD03-DFE86598AB32}" destId="{17EC0A0B-E407-D94C-8D5D-229B29CC0A8E}" srcOrd="3" destOrd="0" presId="urn:microsoft.com/office/officeart/2005/8/layout/venn1"/>
    <dgm:cxn modelId="{DCBFAE30-EC5A-42A0-A0F8-2988DFDF721E}" type="presParOf" srcId="{9279481E-7DE4-5D41-AD03-DFE86598AB32}" destId="{42392FA2-03FC-BF48-A01A-C5208D2A0AB3}" srcOrd="4" destOrd="0" presId="urn:microsoft.com/office/officeart/2005/8/layout/venn1"/>
    <dgm:cxn modelId="{0B33985A-E69E-4FCA-A034-02B77ED475F1}" type="presParOf" srcId="{9279481E-7DE4-5D41-AD03-DFE86598AB32}" destId="{4C401542-EABC-2842-A706-EBC57760B101}" srcOrd="5" destOrd="0" presId="urn:microsoft.com/office/officeart/2005/8/layout/venn1"/>
    <dgm:cxn modelId="{C44345B4-7AA4-4D31-A854-A81F9F4BB27C}" type="presParOf" srcId="{9279481E-7DE4-5D41-AD03-DFE86598AB32}" destId="{56EDA999-F29B-3643-9639-56FB2BC34EB6}" srcOrd="6" destOrd="0" presId="urn:microsoft.com/office/officeart/2005/8/layout/venn1"/>
    <dgm:cxn modelId="{8DB7F9A1-28AA-48E9-8CD5-2D2EFD0C279B}" type="presParOf" srcId="{9279481E-7DE4-5D41-AD03-DFE86598AB32}" destId="{3FEC2C89-D287-F540-8E2C-6898EE023E9B}"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B465D-5220-45E7-B1BA-17F6C8993EA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9C6145D-E224-4B08-96D2-C691F8C5D158}">
      <dgm:prSet phldrT="[Text]"/>
      <dgm:spPr/>
      <dgm:t>
        <a:bodyPr/>
        <a:lstStyle/>
        <a:p>
          <a:r>
            <a:rPr lang="en-US" b="1"/>
            <a:t>Clasificación</a:t>
          </a:r>
          <a:endParaRPr lang="en-US" dirty="0"/>
        </a:p>
      </dgm:t>
    </dgm:pt>
    <dgm:pt modelId="{12986AE4-4148-4130-B35A-AFFB8BD86A10}" type="parTrans" cxnId="{6F8010EE-2514-4DE0-BC3A-6D1757A3D87B}">
      <dgm:prSet/>
      <dgm:spPr/>
      <dgm:t>
        <a:bodyPr/>
        <a:lstStyle/>
        <a:p>
          <a:endParaRPr lang="en-US"/>
        </a:p>
      </dgm:t>
    </dgm:pt>
    <dgm:pt modelId="{6BCDF055-6CB6-4A58-B3B8-56460B2807D0}" type="sibTrans" cxnId="{6F8010EE-2514-4DE0-BC3A-6D1757A3D87B}">
      <dgm:prSet/>
      <dgm:spPr/>
      <dgm:t>
        <a:bodyPr/>
        <a:lstStyle/>
        <a:p>
          <a:endParaRPr lang="en-US"/>
        </a:p>
      </dgm:t>
    </dgm:pt>
    <dgm:pt modelId="{7646F18A-EFAE-44F1-A319-A919397BAFDB}">
      <dgm:prSet/>
      <dgm:spPr/>
      <dgm:t>
        <a:bodyPr/>
        <a:lstStyle/>
        <a:p>
          <a:r>
            <a:rPr lang="en-US" b="1"/>
            <a:t>Regresión</a:t>
          </a:r>
          <a:endParaRPr lang="en-US" dirty="0"/>
        </a:p>
      </dgm:t>
    </dgm:pt>
    <dgm:pt modelId="{1F0A2B19-64C8-4DC7-98BC-8D97BE7A9277}" type="parTrans" cxnId="{6D1F438D-4FE1-48A2-B307-4B637770DC71}">
      <dgm:prSet/>
      <dgm:spPr/>
      <dgm:t>
        <a:bodyPr/>
        <a:lstStyle/>
        <a:p>
          <a:endParaRPr lang="en-US"/>
        </a:p>
      </dgm:t>
    </dgm:pt>
    <dgm:pt modelId="{98550DB4-DF71-4777-9AB7-47C873B7825C}" type="sibTrans" cxnId="{6D1F438D-4FE1-48A2-B307-4B637770DC71}">
      <dgm:prSet/>
      <dgm:spPr/>
      <dgm:t>
        <a:bodyPr/>
        <a:lstStyle/>
        <a:p>
          <a:endParaRPr lang="en-US"/>
        </a:p>
      </dgm:t>
    </dgm:pt>
    <dgm:pt modelId="{595D7E74-F474-4BD8-90B3-410D6326AF6B}">
      <dgm:prSet/>
      <dgm:spPr/>
      <dgm:t>
        <a:bodyPr/>
        <a:lstStyle/>
        <a:p>
          <a:r>
            <a:rPr lang="en-US" b="1"/>
            <a:t>Ranking</a:t>
          </a:r>
          <a:endParaRPr lang="en-US" dirty="0"/>
        </a:p>
      </dgm:t>
    </dgm:pt>
    <dgm:pt modelId="{E400563F-87C9-4A99-9892-FE92EF0FAFEA}" type="parTrans" cxnId="{D17A1834-AC4C-42A1-BF0E-2E540E118769}">
      <dgm:prSet/>
      <dgm:spPr/>
      <dgm:t>
        <a:bodyPr/>
        <a:lstStyle/>
        <a:p>
          <a:endParaRPr lang="en-US"/>
        </a:p>
      </dgm:t>
    </dgm:pt>
    <dgm:pt modelId="{7543A663-CDFA-42CF-ABCD-72B531662423}" type="sibTrans" cxnId="{D17A1834-AC4C-42A1-BF0E-2E540E118769}">
      <dgm:prSet/>
      <dgm:spPr/>
      <dgm:t>
        <a:bodyPr/>
        <a:lstStyle/>
        <a:p>
          <a:endParaRPr lang="en-US"/>
        </a:p>
      </dgm:t>
    </dgm:pt>
    <dgm:pt modelId="{116E3306-214B-49A2-AEEC-C4658C6B3721}">
      <dgm:prSet/>
      <dgm:spPr/>
      <dgm:t>
        <a:bodyPr/>
        <a:lstStyle/>
        <a:p>
          <a:r>
            <a:rPr lang="en-US" b="1"/>
            <a:t>Clustering</a:t>
          </a:r>
          <a:endParaRPr lang="en-US" dirty="0"/>
        </a:p>
      </dgm:t>
    </dgm:pt>
    <dgm:pt modelId="{5A021DC5-D31B-4FEC-B32E-2F23C6B75DDB}" type="parTrans" cxnId="{795D318A-8360-4B64-8FE5-6374C70D5C1C}">
      <dgm:prSet/>
      <dgm:spPr/>
      <dgm:t>
        <a:bodyPr/>
        <a:lstStyle/>
        <a:p>
          <a:endParaRPr lang="en-US"/>
        </a:p>
      </dgm:t>
    </dgm:pt>
    <dgm:pt modelId="{12C68C07-72D0-4520-B58A-5F2A36680811}" type="sibTrans" cxnId="{795D318A-8360-4B64-8FE5-6374C70D5C1C}">
      <dgm:prSet/>
      <dgm:spPr/>
      <dgm:t>
        <a:bodyPr/>
        <a:lstStyle/>
        <a:p>
          <a:endParaRPr lang="en-US"/>
        </a:p>
      </dgm:t>
    </dgm:pt>
    <dgm:pt modelId="{D3993FE7-707D-47E4-A98A-F4E2EE79B0C1}">
      <dgm:prSet/>
      <dgm:spPr/>
      <dgm:t>
        <a:bodyPr/>
        <a:lstStyle/>
        <a:p>
          <a:r>
            <a:rPr lang="en-US" b="1"/>
            <a:t>Reducción de Dimensionalidad</a:t>
          </a:r>
          <a:endParaRPr lang="en-US" dirty="0"/>
        </a:p>
      </dgm:t>
    </dgm:pt>
    <dgm:pt modelId="{4170A8E2-7CF0-4FAB-9B63-5F181367A8BD}" type="parTrans" cxnId="{7AACB31C-0D32-4138-A303-E6E4C8F5953F}">
      <dgm:prSet/>
      <dgm:spPr/>
      <dgm:t>
        <a:bodyPr/>
        <a:lstStyle/>
        <a:p>
          <a:endParaRPr lang="en-US"/>
        </a:p>
      </dgm:t>
    </dgm:pt>
    <dgm:pt modelId="{D7D9E572-6FDC-48FA-AB7C-8DC807F1A6DC}" type="sibTrans" cxnId="{7AACB31C-0D32-4138-A303-E6E4C8F5953F}">
      <dgm:prSet/>
      <dgm:spPr/>
      <dgm:t>
        <a:bodyPr/>
        <a:lstStyle/>
        <a:p>
          <a:endParaRPr lang="en-US"/>
        </a:p>
      </dgm:t>
    </dgm:pt>
    <dgm:pt modelId="{AFB6CDEB-FCA6-4769-A485-8F3DC99B9889}">
      <dgm:prSet phldrT="[Text]"/>
      <dgm:spPr/>
      <dgm:t>
        <a:bodyPr/>
        <a:lstStyle/>
        <a:p>
          <a:r>
            <a:rPr lang="en-US" dirty="0" err="1"/>
            <a:t>Asignar</a:t>
          </a:r>
          <a:r>
            <a:rPr lang="en-US" dirty="0"/>
            <a:t> </a:t>
          </a:r>
          <a:r>
            <a:rPr lang="en-US" dirty="0" err="1"/>
            <a:t>una</a:t>
          </a:r>
          <a:r>
            <a:rPr lang="en-US" dirty="0"/>
            <a:t> </a:t>
          </a:r>
          <a:r>
            <a:rPr lang="en-US" dirty="0" err="1"/>
            <a:t>categoria</a:t>
          </a:r>
          <a:endParaRPr lang="en-US" dirty="0"/>
        </a:p>
      </dgm:t>
    </dgm:pt>
    <dgm:pt modelId="{58AE579B-D6B4-4D73-9800-BD19A50A6FFD}" type="parTrans" cxnId="{6819FC05-FD44-4BD1-8B68-9F38FBE885CA}">
      <dgm:prSet/>
      <dgm:spPr/>
      <dgm:t>
        <a:bodyPr/>
        <a:lstStyle/>
        <a:p>
          <a:endParaRPr lang="en-US"/>
        </a:p>
      </dgm:t>
    </dgm:pt>
    <dgm:pt modelId="{6F54CB5C-99F7-4825-B129-8D8ADBAC4A24}" type="sibTrans" cxnId="{6819FC05-FD44-4BD1-8B68-9F38FBE885CA}">
      <dgm:prSet/>
      <dgm:spPr/>
      <dgm:t>
        <a:bodyPr/>
        <a:lstStyle/>
        <a:p>
          <a:endParaRPr lang="en-US"/>
        </a:p>
      </dgm:t>
    </dgm:pt>
    <dgm:pt modelId="{32F674EB-5C3B-43B6-8626-417103D4B7ED}">
      <dgm:prSet/>
      <dgm:spPr/>
      <dgm:t>
        <a:bodyPr/>
        <a:lstStyle/>
        <a:p>
          <a:r>
            <a:rPr lang="en-US" dirty="0" err="1"/>
            <a:t>Predicción</a:t>
          </a:r>
          <a:r>
            <a:rPr lang="en-US" dirty="0"/>
            <a:t> de un valor real para </a:t>
          </a:r>
          <a:r>
            <a:rPr lang="en-US" dirty="0" err="1"/>
            <a:t>cada</a:t>
          </a:r>
          <a:r>
            <a:rPr lang="en-US" dirty="0"/>
            <a:t> </a:t>
          </a:r>
          <a:r>
            <a:rPr lang="en-US" dirty="0" err="1"/>
            <a:t>elemento</a:t>
          </a:r>
          <a:endParaRPr lang="en-US" dirty="0"/>
        </a:p>
      </dgm:t>
    </dgm:pt>
    <dgm:pt modelId="{1C10D676-3D7D-46B0-8ACB-6F7065B0DFAE}" type="parTrans" cxnId="{D920D07C-8B6A-4D3C-A5D8-5E9E88DBFFB1}">
      <dgm:prSet/>
      <dgm:spPr/>
      <dgm:t>
        <a:bodyPr/>
        <a:lstStyle/>
        <a:p>
          <a:endParaRPr lang="en-US"/>
        </a:p>
      </dgm:t>
    </dgm:pt>
    <dgm:pt modelId="{77FDF247-E347-4C11-9C35-F1E71142D19D}" type="sibTrans" cxnId="{D920D07C-8B6A-4D3C-A5D8-5E9E88DBFFB1}">
      <dgm:prSet/>
      <dgm:spPr/>
      <dgm:t>
        <a:bodyPr/>
        <a:lstStyle/>
        <a:p>
          <a:endParaRPr lang="en-US"/>
        </a:p>
      </dgm:t>
    </dgm:pt>
    <dgm:pt modelId="{030156B1-8339-4D58-865B-EADAD28513CC}">
      <dgm:prSet/>
      <dgm:spPr/>
      <dgm:t>
        <a:bodyPr/>
        <a:lstStyle/>
        <a:p>
          <a:r>
            <a:rPr lang="en-US" dirty="0" err="1"/>
            <a:t>Ordenar</a:t>
          </a:r>
          <a:r>
            <a:rPr lang="en-US" dirty="0"/>
            <a:t> los </a:t>
          </a:r>
          <a:r>
            <a:rPr lang="en-US" dirty="0" err="1"/>
            <a:t>elementos</a:t>
          </a:r>
          <a:r>
            <a:rPr lang="en-US" dirty="0"/>
            <a:t> de </a:t>
          </a:r>
          <a:r>
            <a:rPr lang="en-US" dirty="0" err="1"/>
            <a:t>acuerd</a:t>
          </a:r>
          <a:r>
            <a:rPr lang="en-US" dirty="0"/>
            <a:t> a un </a:t>
          </a:r>
          <a:r>
            <a:rPr lang="en-US" dirty="0" err="1"/>
            <a:t>criterio</a:t>
          </a:r>
          <a:endParaRPr lang="en-US" dirty="0"/>
        </a:p>
      </dgm:t>
    </dgm:pt>
    <dgm:pt modelId="{C5330570-A907-4AFE-ABC4-DFAFE1A3A9DF}" type="parTrans" cxnId="{20E86915-0F7C-48E9-A579-95C0AC58B72E}">
      <dgm:prSet/>
      <dgm:spPr/>
      <dgm:t>
        <a:bodyPr/>
        <a:lstStyle/>
        <a:p>
          <a:endParaRPr lang="en-US"/>
        </a:p>
      </dgm:t>
    </dgm:pt>
    <dgm:pt modelId="{75F1D75A-A1C9-4C21-8D1D-7CB96B40C212}" type="sibTrans" cxnId="{20E86915-0F7C-48E9-A579-95C0AC58B72E}">
      <dgm:prSet/>
      <dgm:spPr/>
      <dgm:t>
        <a:bodyPr/>
        <a:lstStyle/>
        <a:p>
          <a:endParaRPr lang="en-US"/>
        </a:p>
      </dgm:t>
    </dgm:pt>
    <dgm:pt modelId="{9A1997E7-D041-4099-B613-3DE33138B1F6}">
      <dgm:prSet/>
      <dgm:spPr/>
      <dgm:t>
        <a:bodyPr/>
        <a:lstStyle/>
        <a:p>
          <a:r>
            <a:rPr lang="en-US" dirty="0" err="1"/>
            <a:t>Particionado</a:t>
          </a:r>
          <a:r>
            <a:rPr lang="en-US" dirty="0"/>
            <a:t> de los </a:t>
          </a:r>
          <a:r>
            <a:rPr lang="en-US" dirty="0" err="1"/>
            <a:t>elementos</a:t>
          </a:r>
          <a:r>
            <a:rPr lang="en-US" dirty="0"/>
            <a:t> </a:t>
          </a:r>
          <a:r>
            <a:rPr lang="en-US" dirty="0" err="1"/>
            <a:t>en</a:t>
          </a:r>
          <a:r>
            <a:rPr lang="en-US" dirty="0"/>
            <a:t> </a:t>
          </a:r>
          <a:r>
            <a:rPr lang="en-US" dirty="0" err="1"/>
            <a:t>grupos</a:t>
          </a:r>
          <a:r>
            <a:rPr lang="en-US" dirty="0"/>
            <a:t> </a:t>
          </a:r>
          <a:r>
            <a:rPr lang="en-US" dirty="0" err="1"/>
            <a:t>heterogeneos</a:t>
          </a:r>
          <a:endParaRPr lang="en-US" dirty="0"/>
        </a:p>
      </dgm:t>
    </dgm:pt>
    <dgm:pt modelId="{3681BA39-4D12-4E6A-AD9E-3E221A8D2359}" type="parTrans" cxnId="{A8A1CEE2-DEE9-483E-A159-4AB5CE1C8407}">
      <dgm:prSet/>
      <dgm:spPr/>
      <dgm:t>
        <a:bodyPr/>
        <a:lstStyle/>
        <a:p>
          <a:endParaRPr lang="en-US"/>
        </a:p>
      </dgm:t>
    </dgm:pt>
    <dgm:pt modelId="{77AFFADC-CC05-42F1-A26A-92B6E2E6A9D9}" type="sibTrans" cxnId="{A8A1CEE2-DEE9-483E-A159-4AB5CE1C8407}">
      <dgm:prSet/>
      <dgm:spPr/>
      <dgm:t>
        <a:bodyPr/>
        <a:lstStyle/>
        <a:p>
          <a:endParaRPr lang="en-US"/>
        </a:p>
      </dgm:t>
    </dgm:pt>
    <dgm:pt modelId="{F8FC9AA5-EFDB-445B-8E4C-55499D103DC3}">
      <dgm:prSet/>
      <dgm:spPr/>
      <dgm:t>
        <a:bodyPr/>
        <a:lstStyle/>
        <a:p>
          <a:r>
            <a:rPr lang="en-US" dirty="0" err="1"/>
            <a:t>Transformación</a:t>
          </a:r>
          <a:r>
            <a:rPr lang="en-US" dirty="0"/>
            <a:t> de </a:t>
          </a:r>
          <a:r>
            <a:rPr lang="en-US" dirty="0" err="1"/>
            <a:t>una</a:t>
          </a:r>
          <a:r>
            <a:rPr lang="en-US" dirty="0"/>
            <a:t> </a:t>
          </a:r>
          <a:r>
            <a:rPr lang="en-US" dirty="0" err="1"/>
            <a:t>representación</a:t>
          </a:r>
          <a:r>
            <a:rPr lang="en-US" dirty="0"/>
            <a:t> </a:t>
          </a:r>
          <a:r>
            <a:rPr lang="en-US" dirty="0" err="1"/>
            <a:t>inicial</a:t>
          </a:r>
          <a:r>
            <a:rPr lang="en-US" dirty="0"/>
            <a:t> </a:t>
          </a:r>
          <a:r>
            <a:rPr lang="en-US" dirty="0" err="1"/>
            <a:t>en</a:t>
          </a:r>
          <a:r>
            <a:rPr lang="en-US" dirty="0"/>
            <a:t> </a:t>
          </a:r>
          <a:r>
            <a:rPr lang="en-US" dirty="0" err="1"/>
            <a:t>una</a:t>
          </a:r>
          <a:r>
            <a:rPr lang="en-US" dirty="0"/>
            <a:t> </a:t>
          </a:r>
          <a:r>
            <a:rPr lang="en-US" dirty="0" err="1"/>
            <a:t>representación</a:t>
          </a:r>
          <a:r>
            <a:rPr lang="en-US" dirty="0"/>
            <a:t> de </a:t>
          </a:r>
          <a:r>
            <a:rPr lang="en-US" dirty="0" err="1"/>
            <a:t>menor</a:t>
          </a:r>
          <a:r>
            <a:rPr lang="en-US" dirty="0"/>
            <a:t> </a:t>
          </a:r>
          <a:r>
            <a:rPr lang="en-US" dirty="0" err="1"/>
            <a:t>dimensionalidad</a:t>
          </a:r>
          <a:endParaRPr lang="en-US" dirty="0"/>
        </a:p>
      </dgm:t>
    </dgm:pt>
    <dgm:pt modelId="{6EC2755A-26E0-4D20-8C1F-A47D00F6DDD7}" type="parTrans" cxnId="{262D51BC-FAF4-4680-AA69-F53870B87588}">
      <dgm:prSet/>
      <dgm:spPr/>
      <dgm:t>
        <a:bodyPr/>
        <a:lstStyle/>
        <a:p>
          <a:endParaRPr lang="en-US"/>
        </a:p>
      </dgm:t>
    </dgm:pt>
    <dgm:pt modelId="{15B681D9-2164-48F4-8B42-4C634628BCBD}" type="sibTrans" cxnId="{262D51BC-FAF4-4680-AA69-F53870B87588}">
      <dgm:prSet/>
      <dgm:spPr/>
      <dgm:t>
        <a:bodyPr/>
        <a:lstStyle/>
        <a:p>
          <a:endParaRPr lang="en-US"/>
        </a:p>
      </dgm:t>
    </dgm:pt>
    <dgm:pt modelId="{BBDACC8A-9734-4B25-8691-954EDD8D3F15}">
      <dgm:prSet phldrT="[Text]"/>
      <dgm:spPr/>
      <dgm:t>
        <a:bodyPr/>
        <a:lstStyle/>
        <a:p>
          <a:r>
            <a:rPr lang="en-US" dirty="0" err="1"/>
            <a:t>Ej</a:t>
          </a:r>
          <a:r>
            <a:rPr lang="en-US" dirty="0"/>
            <a:t>: </a:t>
          </a:r>
          <a:r>
            <a:rPr lang="en-US" dirty="0" err="1"/>
            <a:t>Restaurante</a:t>
          </a:r>
          <a:r>
            <a:rPr lang="en-US" dirty="0"/>
            <a:t> (Chino | Indio | </a:t>
          </a:r>
          <a:r>
            <a:rPr lang="en-US" dirty="0" err="1"/>
            <a:t>Italiano</a:t>
          </a:r>
          <a:r>
            <a:rPr lang="en-US" dirty="0"/>
            <a:t> | </a:t>
          </a:r>
          <a:r>
            <a:rPr lang="en-US" dirty="0" err="1"/>
            <a:t>Japo</a:t>
          </a:r>
          <a:r>
            <a:rPr lang="en-US" dirty="0"/>
            <a:t>)</a:t>
          </a:r>
        </a:p>
      </dgm:t>
    </dgm:pt>
    <dgm:pt modelId="{988AF52E-5418-44D8-B225-7679154E31D1}" type="parTrans" cxnId="{17D456DF-AACC-4C3F-AA4C-3A1FBFF326E4}">
      <dgm:prSet/>
      <dgm:spPr/>
      <dgm:t>
        <a:bodyPr/>
        <a:lstStyle/>
        <a:p>
          <a:endParaRPr lang="en-US"/>
        </a:p>
      </dgm:t>
    </dgm:pt>
    <dgm:pt modelId="{EC131834-981F-4AFF-9937-65D833B66F89}" type="sibTrans" cxnId="{17D456DF-AACC-4C3F-AA4C-3A1FBFF326E4}">
      <dgm:prSet/>
      <dgm:spPr/>
      <dgm:t>
        <a:bodyPr/>
        <a:lstStyle/>
        <a:p>
          <a:endParaRPr lang="en-US"/>
        </a:p>
      </dgm:t>
    </dgm:pt>
    <dgm:pt modelId="{8499F064-C0A2-41C0-856D-4A446D5D8AC3}">
      <dgm:prSet/>
      <dgm:spPr/>
      <dgm:t>
        <a:bodyPr/>
        <a:lstStyle/>
        <a:p>
          <a:r>
            <a:rPr lang="en-US" dirty="0" err="1"/>
            <a:t>Ej</a:t>
          </a:r>
          <a:r>
            <a:rPr lang="en-US" dirty="0"/>
            <a:t>: </a:t>
          </a:r>
          <a:r>
            <a:rPr lang="en-US" dirty="0" err="1"/>
            <a:t>resultados</a:t>
          </a:r>
          <a:r>
            <a:rPr lang="en-US" dirty="0"/>
            <a:t> de </a:t>
          </a:r>
          <a:r>
            <a:rPr lang="en-US" dirty="0" err="1"/>
            <a:t>una</a:t>
          </a:r>
          <a:r>
            <a:rPr lang="en-US" dirty="0"/>
            <a:t> </a:t>
          </a:r>
          <a:r>
            <a:rPr lang="en-US" dirty="0" err="1"/>
            <a:t>busqueda</a:t>
          </a:r>
          <a:r>
            <a:rPr lang="en-US" dirty="0"/>
            <a:t> </a:t>
          </a:r>
          <a:r>
            <a:rPr lang="en-US" dirty="0" err="1"/>
            <a:t>en</a:t>
          </a:r>
          <a:r>
            <a:rPr lang="en-US" dirty="0"/>
            <a:t> la web</a:t>
          </a:r>
        </a:p>
      </dgm:t>
    </dgm:pt>
    <dgm:pt modelId="{6FBDBC64-90A4-44E8-93E6-1D3A56FB3DCA}" type="parTrans" cxnId="{6778C191-D6D6-45D9-9761-E191AEE68EE0}">
      <dgm:prSet/>
      <dgm:spPr/>
      <dgm:t>
        <a:bodyPr/>
        <a:lstStyle/>
        <a:p>
          <a:endParaRPr lang="en-US"/>
        </a:p>
      </dgm:t>
    </dgm:pt>
    <dgm:pt modelId="{918C2615-6C44-47FE-98D6-663B55B8EBD3}" type="sibTrans" cxnId="{6778C191-D6D6-45D9-9761-E191AEE68EE0}">
      <dgm:prSet/>
      <dgm:spPr/>
      <dgm:t>
        <a:bodyPr/>
        <a:lstStyle/>
        <a:p>
          <a:endParaRPr lang="en-US"/>
        </a:p>
      </dgm:t>
    </dgm:pt>
    <dgm:pt modelId="{DFAB3389-23B9-4F58-9B45-D732580CB042}">
      <dgm:prSet/>
      <dgm:spPr/>
      <dgm:t>
        <a:bodyPr/>
        <a:lstStyle/>
        <a:p>
          <a:r>
            <a:rPr lang="en-US" dirty="0" err="1"/>
            <a:t>Ej</a:t>
          </a:r>
          <a:r>
            <a:rPr lang="en-US" dirty="0"/>
            <a:t>: valor de </a:t>
          </a:r>
          <a:r>
            <a:rPr lang="en-US" dirty="0" err="1"/>
            <a:t>una</a:t>
          </a:r>
          <a:r>
            <a:rPr lang="en-US" dirty="0"/>
            <a:t> </a:t>
          </a:r>
          <a:r>
            <a:rPr lang="en-US" dirty="0" err="1"/>
            <a:t>compra</a:t>
          </a:r>
          <a:r>
            <a:rPr lang="en-US" dirty="0"/>
            <a:t>, </a:t>
          </a:r>
          <a:r>
            <a:rPr lang="en-US" dirty="0" err="1"/>
            <a:t>una</a:t>
          </a:r>
          <a:r>
            <a:rPr lang="en-US" dirty="0"/>
            <a:t> </a:t>
          </a:r>
          <a:r>
            <a:rPr lang="en-US" dirty="0" err="1"/>
            <a:t>temperatura</a:t>
          </a:r>
          <a:r>
            <a:rPr lang="en-US" dirty="0"/>
            <a:t>, etc.</a:t>
          </a:r>
        </a:p>
      </dgm:t>
    </dgm:pt>
    <dgm:pt modelId="{6112971C-7A4B-4AD8-9C0E-622514B73952}" type="parTrans" cxnId="{70275E0A-71FF-4AFC-8BCC-3B8455FB8BF3}">
      <dgm:prSet/>
      <dgm:spPr/>
      <dgm:t>
        <a:bodyPr/>
        <a:lstStyle/>
        <a:p>
          <a:endParaRPr lang="en-US"/>
        </a:p>
      </dgm:t>
    </dgm:pt>
    <dgm:pt modelId="{9848ED4B-874F-4A9B-A559-31951B5AA6F5}" type="sibTrans" cxnId="{70275E0A-71FF-4AFC-8BCC-3B8455FB8BF3}">
      <dgm:prSet/>
      <dgm:spPr/>
      <dgm:t>
        <a:bodyPr/>
        <a:lstStyle/>
        <a:p>
          <a:endParaRPr lang="en-US"/>
        </a:p>
      </dgm:t>
    </dgm:pt>
    <dgm:pt modelId="{A0F49715-9B15-4903-B79A-462223136FF6}">
      <dgm:prSet/>
      <dgm:spPr/>
      <dgm:t>
        <a:bodyPr/>
        <a:lstStyle/>
        <a:p>
          <a:r>
            <a:rPr lang="en-US" dirty="0" err="1"/>
            <a:t>Ej</a:t>
          </a:r>
          <a:r>
            <a:rPr lang="en-US" dirty="0"/>
            <a:t>: clustering de posts de  twitter posts </a:t>
          </a:r>
          <a:r>
            <a:rPr lang="en-US" dirty="0" err="1"/>
            <a:t>por</a:t>
          </a:r>
          <a:r>
            <a:rPr lang="en-US" dirty="0"/>
            <a:t> </a:t>
          </a:r>
          <a:r>
            <a:rPr lang="en-US" dirty="0" err="1"/>
            <a:t>temática</a:t>
          </a:r>
          <a:endParaRPr lang="en-US" dirty="0"/>
        </a:p>
      </dgm:t>
    </dgm:pt>
    <dgm:pt modelId="{3CB2C562-C61B-4EC3-80E1-738582ADBA49}" type="parTrans" cxnId="{56BB302F-D9EA-42C3-BB4A-A1093F15CA38}">
      <dgm:prSet/>
      <dgm:spPr/>
      <dgm:t>
        <a:bodyPr/>
        <a:lstStyle/>
        <a:p>
          <a:endParaRPr lang="en-US"/>
        </a:p>
      </dgm:t>
    </dgm:pt>
    <dgm:pt modelId="{DFFD5984-810B-4DD6-A4A9-E7F32EC55BB7}" type="sibTrans" cxnId="{56BB302F-D9EA-42C3-BB4A-A1093F15CA38}">
      <dgm:prSet/>
      <dgm:spPr/>
      <dgm:t>
        <a:bodyPr/>
        <a:lstStyle/>
        <a:p>
          <a:endParaRPr lang="en-US"/>
        </a:p>
      </dgm:t>
    </dgm:pt>
    <dgm:pt modelId="{EF356C80-4337-46D6-B073-6BA0B94AC7B9}">
      <dgm:prSet/>
      <dgm:spPr/>
      <dgm:t>
        <a:bodyPr/>
        <a:lstStyle/>
        <a:p>
          <a:r>
            <a:rPr lang="en-US" dirty="0" err="1"/>
            <a:t>Ej</a:t>
          </a:r>
          <a:r>
            <a:rPr lang="en-US" dirty="0"/>
            <a:t>: </a:t>
          </a:r>
          <a:r>
            <a:rPr lang="en-US" dirty="0" err="1"/>
            <a:t>preprocesado</a:t>
          </a:r>
          <a:r>
            <a:rPr lang="en-US" dirty="0"/>
            <a:t> de imagines, </a:t>
          </a:r>
          <a:r>
            <a:rPr lang="en-US" dirty="0" err="1"/>
            <a:t>reconocimiento</a:t>
          </a:r>
          <a:r>
            <a:rPr lang="en-US" dirty="0"/>
            <a:t> de </a:t>
          </a:r>
          <a:r>
            <a:rPr lang="en-US" dirty="0" err="1"/>
            <a:t>voz</a:t>
          </a:r>
          <a:r>
            <a:rPr lang="en-US" dirty="0"/>
            <a:t>, etc.</a:t>
          </a:r>
        </a:p>
      </dgm:t>
    </dgm:pt>
    <dgm:pt modelId="{E4BD2DD1-BD12-476B-A8A4-1A48651F1EE1}" type="parTrans" cxnId="{89F8ADCF-9DBB-4227-BB70-F8CB31D9BCB1}">
      <dgm:prSet/>
      <dgm:spPr/>
      <dgm:t>
        <a:bodyPr/>
        <a:lstStyle/>
        <a:p>
          <a:endParaRPr lang="en-US"/>
        </a:p>
      </dgm:t>
    </dgm:pt>
    <dgm:pt modelId="{E8ACAA2B-FC16-4440-A450-6774E8291BAC}" type="sibTrans" cxnId="{89F8ADCF-9DBB-4227-BB70-F8CB31D9BCB1}">
      <dgm:prSet/>
      <dgm:spPr/>
      <dgm:t>
        <a:bodyPr/>
        <a:lstStyle/>
        <a:p>
          <a:endParaRPr lang="en-US"/>
        </a:p>
      </dgm:t>
    </dgm:pt>
    <dgm:pt modelId="{487A0CD6-8637-4451-AAE7-88DF230E84C7}" type="pres">
      <dgm:prSet presAssocID="{026B465D-5220-45E7-B1BA-17F6C8993EA7}" presName="linear" presStyleCnt="0">
        <dgm:presLayoutVars>
          <dgm:animLvl val="lvl"/>
          <dgm:resizeHandles val="exact"/>
        </dgm:presLayoutVars>
      </dgm:prSet>
      <dgm:spPr/>
    </dgm:pt>
    <dgm:pt modelId="{420F12FE-8270-4307-9F18-F3C4F78A3666}" type="pres">
      <dgm:prSet presAssocID="{D9C6145D-E224-4B08-96D2-C691F8C5D158}" presName="parentText" presStyleLbl="node1" presStyleIdx="0" presStyleCnt="5">
        <dgm:presLayoutVars>
          <dgm:chMax val="0"/>
          <dgm:bulletEnabled val="1"/>
        </dgm:presLayoutVars>
      </dgm:prSet>
      <dgm:spPr/>
    </dgm:pt>
    <dgm:pt modelId="{1B8F9512-8C4F-4DAE-9C88-0EBDCF079C6B}" type="pres">
      <dgm:prSet presAssocID="{D9C6145D-E224-4B08-96D2-C691F8C5D158}" presName="childText" presStyleLbl="revTx" presStyleIdx="0" presStyleCnt="5">
        <dgm:presLayoutVars>
          <dgm:bulletEnabled val="1"/>
        </dgm:presLayoutVars>
      </dgm:prSet>
      <dgm:spPr/>
    </dgm:pt>
    <dgm:pt modelId="{B4D5D366-7017-43FD-9233-874B79766D97}" type="pres">
      <dgm:prSet presAssocID="{7646F18A-EFAE-44F1-A319-A919397BAFDB}" presName="parentText" presStyleLbl="node1" presStyleIdx="1" presStyleCnt="5">
        <dgm:presLayoutVars>
          <dgm:chMax val="0"/>
          <dgm:bulletEnabled val="1"/>
        </dgm:presLayoutVars>
      </dgm:prSet>
      <dgm:spPr/>
    </dgm:pt>
    <dgm:pt modelId="{9379F422-0294-4BCF-8968-0A86E5A19845}" type="pres">
      <dgm:prSet presAssocID="{7646F18A-EFAE-44F1-A319-A919397BAFDB}" presName="childText" presStyleLbl="revTx" presStyleIdx="1" presStyleCnt="5">
        <dgm:presLayoutVars>
          <dgm:bulletEnabled val="1"/>
        </dgm:presLayoutVars>
      </dgm:prSet>
      <dgm:spPr/>
    </dgm:pt>
    <dgm:pt modelId="{2BB0A4FD-425A-4564-944D-AEB7943FBE7F}" type="pres">
      <dgm:prSet presAssocID="{595D7E74-F474-4BD8-90B3-410D6326AF6B}" presName="parentText" presStyleLbl="node1" presStyleIdx="2" presStyleCnt="5">
        <dgm:presLayoutVars>
          <dgm:chMax val="0"/>
          <dgm:bulletEnabled val="1"/>
        </dgm:presLayoutVars>
      </dgm:prSet>
      <dgm:spPr/>
    </dgm:pt>
    <dgm:pt modelId="{DB5D455B-DE71-4D4F-9452-FFCD2731CF75}" type="pres">
      <dgm:prSet presAssocID="{595D7E74-F474-4BD8-90B3-410D6326AF6B}" presName="childText" presStyleLbl="revTx" presStyleIdx="2" presStyleCnt="5">
        <dgm:presLayoutVars>
          <dgm:bulletEnabled val="1"/>
        </dgm:presLayoutVars>
      </dgm:prSet>
      <dgm:spPr/>
    </dgm:pt>
    <dgm:pt modelId="{E89B7692-996B-4748-8461-AF3DB7BA9BE8}" type="pres">
      <dgm:prSet presAssocID="{116E3306-214B-49A2-AEEC-C4658C6B3721}" presName="parentText" presStyleLbl="node1" presStyleIdx="3" presStyleCnt="5">
        <dgm:presLayoutVars>
          <dgm:chMax val="0"/>
          <dgm:bulletEnabled val="1"/>
        </dgm:presLayoutVars>
      </dgm:prSet>
      <dgm:spPr/>
    </dgm:pt>
    <dgm:pt modelId="{35E607DA-9AC3-43D8-9993-C91C00F55BCA}" type="pres">
      <dgm:prSet presAssocID="{116E3306-214B-49A2-AEEC-C4658C6B3721}" presName="childText" presStyleLbl="revTx" presStyleIdx="3" presStyleCnt="5">
        <dgm:presLayoutVars>
          <dgm:bulletEnabled val="1"/>
        </dgm:presLayoutVars>
      </dgm:prSet>
      <dgm:spPr/>
    </dgm:pt>
    <dgm:pt modelId="{62BA7BDE-B4B6-41D7-9BCB-97CAC985A77B}" type="pres">
      <dgm:prSet presAssocID="{D3993FE7-707D-47E4-A98A-F4E2EE79B0C1}" presName="parentText" presStyleLbl="node1" presStyleIdx="4" presStyleCnt="5">
        <dgm:presLayoutVars>
          <dgm:chMax val="0"/>
          <dgm:bulletEnabled val="1"/>
        </dgm:presLayoutVars>
      </dgm:prSet>
      <dgm:spPr/>
    </dgm:pt>
    <dgm:pt modelId="{33C5FD7E-2C43-4B83-A216-4F059A602699}" type="pres">
      <dgm:prSet presAssocID="{D3993FE7-707D-47E4-A98A-F4E2EE79B0C1}" presName="childText" presStyleLbl="revTx" presStyleIdx="4" presStyleCnt="5">
        <dgm:presLayoutVars>
          <dgm:bulletEnabled val="1"/>
        </dgm:presLayoutVars>
      </dgm:prSet>
      <dgm:spPr/>
    </dgm:pt>
  </dgm:ptLst>
  <dgm:cxnLst>
    <dgm:cxn modelId="{4324B36A-4C9B-409C-9499-0FC0A771AB46}" type="presOf" srcId="{8499F064-C0A2-41C0-856D-4A446D5D8AC3}" destId="{DB5D455B-DE71-4D4F-9452-FFCD2731CF75}" srcOrd="0" destOrd="1" presId="urn:microsoft.com/office/officeart/2005/8/layout/vList2"/>
    <dgm:cxn modelId="{6F8010EE-2514-4DE0-BC3A-6D1757A3D87B}" srcId="{026B465D-5220-45E7-B1BA-17F6C8993EA7}" destId="{D9C6145D-E224-4B08-96D2-C691F8C5D158}" srcOrd="0" destOrd="0" parTransId="{12986AE4-4148-4130-B35A-AFFB8BD86A10}" sibTransId="{6BCDF055-6CB6-4A58-B3B8-56460B2807D0}"/>
    <dgm:cxn modelId="{795D318A-8360-4B64-8FE5-6374C70D5C1C}" srcId="{026B465D-5220-45E7-B1BA-17F6C8993EA7}" destId="{116E3306-214B-49A2-AEEC-C4658C6B3721}" srcOrd="3" destOrd="0" parTransId="{5A021DC5-D31B-4FEC-B32E-2F23C6B75DDB}" sibTransId="{12C68C07-72D0-4520-B58A-5F2A36680811}"/>
    <dgm:cxn modelId="{0ED7D7CB-4202-41BF-B278-B0E065701602}" type="presOf" srcId="{9A1997E7-D041-4099-B613-3DE33138B1F6}" destId="{35E607DA-9AC3-43D8-9993-C91C00F55BCA}" srcOrd="0" destOrd="0" presId="urn:microsoft.com/office/officeart/2005/8/layout/vList2"/>
    <dgm:cxn modelId="{1E5F8357-78F3-4920-9416-017AA403170E}" type="presOf" srcId="{AFB6CDEB-FCA6-4769-A485-8F3DC99B9889}" destId="{1B8F9512-8C4F-4DAE-9C88-0EBDCF079C6B}" srcOrd="0" destOrd="0" presId="urn:microsoft.com/office/officeart/2005/8/layout/vList2"/>
    <dgm:cxn modelId="{20E86915-0F7C-48E9-A579-95C0AC58B72E}" srcId="{595D7E74-F474-4BD8-90B3-410D6326AF6B}" destId="{030156B1-8339-4D58-865B-EADAD28513CC}" srcOrd="0" destOrd="0" parTransId="{C5330570-A907-4AFE-ABC4-DFAFE1A3A9DF}" sibTransId="{75F1D75A-A1C9-4C21-8D1D-7CB96B40C212}"/>
    <dgm:cxn modelId="{6F37D6A1-FC2B-47A4-8052-01CDD6060F70}" type="presOf" srcId="{D3993FE7-707D-47E4-A98A-F4E2EE79B0C1}" destId="{62BA7BDE-B4B6-41D7-9BCB-97CAC985A77B}" srcOrd="0" destOrd="0" presId="urn:microsoft.com/office/officeart/2005/8/layout/vList2"/>
    <dgm:cxn modelId="{56BB302F-D9EA-42C3-BB4A-A1093F15CA38}" srcId="{116E3306-214B-49A2-AEEC-C4658C6B3721}" destId="{A0F49715-9B15-4903-B79A-462223136FF6}" srcOrd="1" destOrd="0" parTransId="{3CB2C562-C61B-4EC3-80E1-738582ADBA49}" sibTransId="{DFFD5984-810B-4DD6-A4A9-E7F32EC55BB7}"/>
    <dgm:cxn modelId="{A7AC652D-AEAC-4AB3-B22E-F45701291A1F}" type="presOf" srcId="{BBDACC8A-9734-4B25-8691-954EDD8D3F15}" destId="{1B8F9512-8C4F-4DAE-9C88-0EBDCF079C6B}" srcOrd="0" destOrd="1" presId="urn:microsoft.com/office/officeart/2005/8/layout/vList2"/>
    <dgm:cxn modelId="{C20B2530-093E-4178-8AD9-5800E8F1230E}" type="presOf" srcId="{116E3306-214B-49A2-AEEC-C4658C6B3721}" destId="{E89B7692-996B-4748-8461-AF3DB7BA9BE8}" srcOrd="0" destOrd="0" presId="urn:microsoft.com/office/officeart/2005/8/layout/vList2"/>
    <dgm:cxn modelId="{89F8ADCF-9DBB-4227-BB70-F8CB31D9BCB1}" srcId="{D3993FE7-707D-47E4-A98A-F4E2EE79B0C1}" destId="{EF356C80-4337-46D6-B073-6BA0B94AC7B9}" srcOrd="1" destOrd="0" parTransId="{E4BD2DD1-BD12-476B-A8A4-1A48651F1EE1}" sibTransId="{E8ACAA2B-FC16-4440-A450-6774E8291BAC}"/>
    <dgm:cxn modelId="{6819FC05-FD44-4BD1-8B68-9F38FBE885CA}" srcId="{D9C6145D-E224-4B08-96D2-C691F8C5D158}" destId="{AFB6CDEB-FCA6-4769-A485-8F3DC99B9889}" srcOrd="0" destOrd="0" parTransId="{58AE579B-D6B4-4D73-9800-BD19A50A6FFD}" sibTransId="{6F54CB5C-99F7-4825-B129-8D8ADBAC4A24}"/>
    <dgm:cxn modelId="{A8A1CEE2-DEE9-483E-A159-4AB5CE1C8407}" srcId="{116E3306-214B-49A2-AEEC-C4658C6B3721}" destId="{9A1997E7-D041-4099-B613-3DE33138B1F6}" srcOrd="0" destOrd="0" parTransId="{3681BA39-4D12-4E6A-AD9E-3E221A8D2359}" sibTransId="{77AFFADC-CC05-42F1-A26A-92B6E2E6A9D9}"/>
    <dgm:cxn modelId="{6778C191-D6D6-45D9-9761-E191AEE68EE0}" srcId="{595D7E74-F474-4BD8-90B3-410D6326AF6B}" destId="{8499F064-C0A2-41C0-856D-4A446D5D8AC3}" srcOrd="1" destOrd="0" parTransId="{6FBDBC64-90A4-44E8-93E6-1D3A56FB3DCA}" sibTransId="{918C2615-6C44-47FE-98D6-663B55B8EBD3}"/>
    <dgm:cxn modelId="{95FADA5A-6FC5-4522-9F83-70F769DBB37C}" type="presOf" srcId="{D9C6145D-E224-4B08-96D2-C691F8C5D158}" destId="{420F12FE-8270-4307-9F18-F3C4F78A3666}" srcOrd="0" destOrd="0" presId="urn:microsoft.com/office/officeart/2005/8/layout/vList2"/>
    <dgm:cxn modelId="{7AC86768-7082-4842-BA30-769F51EC4F35}" type="presOf" srcId="{EF356C80-4337-46D6-B073-6BA0B94AC7B9}" destId="{33C5FD7E-2C43-4B83-A216-4F059A602699}" srcOrd="0" destOrd="1" presId="urn:microsoft.com/office/officeart/2005/8/layout/vList2"/>
    <dgm:cxn modelId="{D17A1834-AC4C-42A1-BF0E-2E540E118769}" srcId="{026B465D-5220-45E7-B1BA-17F6C8993EA7}" destId="{595D7E74-F474-4BD8-90B3-410D6326AF6B}" srcOrd="2" destOrd="0" parTransId="{E400563F-87C9-4A99-9892-FE92EF0FAFEA}" sibTransId="{7543A663-CDFA-42CF-ABCD-72B531662423}"/>
    <dgm:cxn modelId="{17D456DF-AACC-4C3F-AA4C-3A1FBFF326E4}" srcId="{D9C6145D-E224-4B08-96D2-C691F8C5D158}" destId="{BBDACC8A-9734-4B25-8691-954EDD8D3F15}" srcOrd="1" destOrd="0" parTransId="{988AF52E-5418-44D8-B225-7679154E31D1}" sibTransId="{EC131834-981F-4AFF-9937-65D833B66F89}"/>
    <dgm:cxn modelId="{7AACB31C-0D32-4138-A303-E6E4C8F5953F}" srcId="{026B465D-5220-45E7-B1BA-17F6C8993EA7}" destId="{D3993FE7-707D-47E4-A98A-F4E2EE79B0C1}" srcOrd="4" destOrd="0" parTransId="{4170A8E2-7CF0-4FAB-9B63-5F181367A8BD}" sibTransId="{D7D9E572-6FDC-48FA-AB7C-8DC807F1A6DC}"/>
    <dgm:cxn modelId="{70275E0A-71FF-4AFC-8BCC-3B8455FB8BF3}" srcId="{7646F18A-EFAE-44F1-A319-A919397BAFDB}" destId="{DFAB3389-23B9-4F58-9B45-D732580CB042}" srcOrd="1" destOrd="0" parTransId="{6112971C-7A4B-4AD8-9C0E-622514B73952}" sibTransId="{9848ED4B-874F-4A9B-A559-31951B5AA6F5}"/>
    <dgm:cxn modelId="{B2DC4266-F8FE-49E2-9116-C98359D1A2C9}" type="presOf" srcId="{030156B1-8339-4D58-865B-EADAD28513CC}" destId="{DB5D455B-DE71-4D4F-9452-FFCD2731CF75}" srcOrd="0" destOrd="0" presId="urn:microsoft.com/office/officeart/2005/8/layout/vList2"/>
    <dgm:cxn modelId="{CDD36984-2A6D-4010-B09F-030A5694D874}" type="presOf" srcId="{595D7E74-F474-4BD8-90B3-410D6326AF6B}" destId="{2BB0A4FD-425A-4564-944D-AEB7943FBE7F}" srcOrd="0" destOrd="0" presId="urn:microsoft.com/office/officeart/2005/8/layout/vList2"/>
    <dgm:cxn modelId="{262D51BC-FAF4-4680-AA69-F53870B87588}" srcId="{D3993FE7-707D-47E4-A98A-F4E2EE79B0C1}" destId="{F8FC9AA5-EFDB-445B-8E4C-55499D103DC3}" srcOrd="0" destOrd="0" parTransId="{6EC2755A-26E0-4D20-8C1F-A47D00F6DDD7}" sibTransId="{15B681D9-2164-48F4-8B42-4C634628BCBD}"/>
    <dgm:cxn modelId="{6D1F438D-4FE1-48A2-B307-4B637770DC71}" srcId="{026B465D-5220-45E7-B1BA-17F6C8993EA7}" destId="{7646F18A-EFAE-44F1-A319-A919397BAFDB}" srcOrd="1" destOrd="0" parTransId="{1F0A2B19-64C8-4DC7-98BC-8D97BE7A9277}" sibTransId="{98550DB4-DF71-4777-9AB7-47C873B7825C}"/>
    <dgm:cxn modelId="{90C6F1E8-35FC-4E54-B9E7-943E8FB7F579}" type="presOf" srcId="{7646F18A-EFAE-44F1-A319-A919397BAFDB}" destId="{B4D5D366-7017-43FD-9233-874B79766D97}" srcOrd="0" destOrd="0" presId="urn:microsoft.com/office/officeart/2005/8/layout/vList2"/>
    <dgm:cxn modelId="{D920D07C-8B6A-4D3C-A5D8-5E9E88DBFFB1}" srcId="{7646F18A-EFAE-44F1-A319-A919397BAFDB}" destId="{32F674EB-5C3B-43B6-8626-417103D4B7ED}" srcOrd="0" destOrd="0" parTransId="{1C10D676-3D7D-46B0-8ACB-6F7065B0DFAE}" sibTransId="{77FDF247-E347-4C11-9C35-F1E71142D19D}"/>
    <dgm:cxn modelId="{D679F11A-85DA-465E-964A-A8EDCABADB99}" type="presOf" srcId="{32F674EB-5C3B-43B6-8626-417103D4B7ED}" destId="{9379F422-0294-4BCF-8968-0A86E5A19845}" srcOrd="0" destOrd="0" presId="urn:microsoft.com/office/officeart/2005/8/layout/vList2"/>
    <dgm:cxn modelId="{3990BD52-70E0-46BE-B98C-DD9EC424C09F}" type="presOf" srcId="{F8FC9AA5-EFDB-445B-8E4C-55499D103DC3}" destId="{33C5FD7E-2C43-4B83-A216-4F059A602699}" srcOrd="0" destOrd="0" presId="urn:microsoft.com/office/officeart/2005/8/layout/vList2"/>
    <dgm:cxn modelId="{7359C12C-A51A-4D04-8180-CC3D2065C271}" type="presOf" srcId="{A0F49715-9B15-4903-B79A-462223136FF6}" destId="{35E607DA-9AC3-43D8-9993-C91C00F55BCA}" srcOrd="0" destOrd="1" presId="urn:microsoft.com/office/officeart/2005/8/layout/vList2"/>
    <dgm:cxn modelId="{ADA48B0E-93B8-4464-B0D3-7E0773039D7C}" type="presOf" srcId="{026B465D-5220-45E7-B1BA-17F6C8993EA7}" destId="{487A0CD6-8637-4451-AAE7-88DF230E84C7}" srcOrd="0" destOrd="0" presId="urn:microsoft.com/office/officeart/2005/8/layout/vList2"/>
    <dgm:cxn modelId="{14C99551-9DB8-49AF-852E-E9AA49B3088F}" type="presOf" srcId="{DFAB3389-23B9-4F58-9B45-D732580CB042}" destId="{9379F422-0294-4BCF-8968-0A86E5A19845}" srcOrd="0" destOrd="1" presId="urn:microsoft.com/office/officeart/2005/8/layout/vList2"/>
    <dgm:cxn modelId="{2DC83070-0B37-40C0-B91F-B94165CC682D}" type="presParOf" srcId="{487A0CD6-8637-4451-AAE7-88DF230E84C7}" destId="{420F12FE-8270-4307-9F18-F3C4F78A3666}" srcOrd="0" destOrd="0" presId="urn:microsoft.com/office/officeart/2005/8/layout/vList2"/>
    <dgm:cxn modelId="{463AD586-609C-45C8-A8BB-07B6703B2DD0}" type="presParOf" srcId="{487A0CD6-8637-4451-AAE7-88DF230E84C7}" destId="{1B8F9512-8C4F-4DAE-9C88-0EBDCF079C6B}" srcOrd="1" destOrd="0" presId="urn:microsoft.com/office/officeart/2005/8/layout/vList2"/>
    <dgm:cxn modelId="{D8745B4D-FE17-47A6-9092-C9B1081F87EF}" type="presParOf" srcId="{487A0CD6-8637-4451-AAE7-88DF230E84C7}" destId="{B4D5D366-7017-43FD-9233-874B79766D97}" srcOrd="2" destOrd="0" presId="urn:microsoft.com/office/officeart/2005/8/layout/vList2"/>
    <dgm:cxn modelId="{7AAACDDD-C86D-460C-875E-BD74335845A4}" type="presParOf" srcId="{487A0CD6-8637-4451-AAE7-88DF230E84C7}" destId="{9379F422-0294-4BCF-8968-0A86E5A19845}" srcOrd="3" destOrd="0" presId="urn:microsoft.com/office/officeart/2005/8/layout/vList2"/>
    <dgm:cxn modelId="{285CF9B5-50FE-414A-950F-CF31F8A387F4}" type="presParOf" srcId="{487A0CD6-8637-4451-AAE7-88DF230E84C7}" destId="{2BB0A4FD-425A-4564-944D-AEB7943FBE7F}" srcOrd="4" destOrd="0" presId="urn:microsoft.com/office/officeart/2005/8/layout/vList2"/>
    <dgm:cxn modelId="{B5409FC7-35A0-450F-9724-F4352CF867C2}" type="presParOf" srcId="{487A0CD6-8637-4451-AAE7-88DF230E84C7}" destId="{DB5D455B-DE71-4D4F-9452-FFCD2731CF75}" srcOrd="5" destOrd="0" presId="urn:microsoft.com/office/officeart/2005/8/layout/vList2"/>
    <dgm:cxn modelId="{399A9790-0967-402C-A80F-7F656903237A}" type="presParOf" srcId="{487A0CD6-8637-4451-AAE7-88DF230E84C7}" destId="{E89B7692-996B-4748-8461-AF3DB7BA9BE8}" srcOrd="6" destOrd="0" presId="urn:microsoft.com/office/officeart/2005/8/layout/vList2"/>
    <dgm:cxn modelId="{2024C565-0DA1-4673-90C3-A10BB68857E6}" type="presParOf" srcId="{487A0CD6-8637-4451-AAE7-88DF230E84C7}" destId="{35E607DA-9AC3-43D8-9993-C91C00F55BCA}" srcOrd="7" destOrd="0" presId="urn:microsoft.com/office/officeart/2005/8/layout/vList2"/>
    <dgm:cxn modelId="{ACDD5477-8A44-43AF-951F-C78D70847101}" type="presParOf" srcId="{487A0CD6-8637-4451-AAE7-88DF230E84C7}" destId="{62BA7BDE-B4B6-41D7-9BCB-97CAC985A77B}" srcOrd="8" destOrd="0" presId="urn:microsoft.com/office/officeart/2005/8/layout/vList2"/>
    <dgm:cxn modelId="{843F18FC-42D9-4A3F-AA75-F1908CDCD03E}" type="presParOf" srcId="{487A0CD6-8637-4451-AAE7-88DF230E84C7}" destId="{33C5FD7E-2C43-4B83-A216-4F059A602699}"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6B465D-5220-45E7-B1BA-17F6C8993EA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9C6145D-E224-4B08-96D2-C691F8C5D158}">
      <dgm:prSet phldrT="[Text]"/>
      <dgm:spPr/>
      <dgm:t>
        <a:bodyPr/>
        <a:lstStyle/>
        <a:p>
          <a:r>
            <a:rPr lang="en-US" b="1" dirty="0" err="1"/>
            <a:t>Supervisados</a:t>
          </a:r>
          <a:endParaRPr lang="en-US" dirty="0"/>
        </a:p>
      </dgm:t>
    </dgm:pt>
    <dgm:pt modelId="{12986AE4-4148-4130-B35A-AFFB8BD86A10}" type="parTrans" cxnId="{6F8010EE-2514-4DE0-BC3A-6D1757A3D87B}">
      <dgm:prSet/>
      <dgm:spPr/>
      <dgm:t>
        <a:bodyPr/>
        <a:lstStyle/>
        <a:p>
          <a:endParaRPr lang="en-US"/>
        </a:p>
      </dgm:t>
    </dgm:pt>
    <dgm:pt modelId="{6BCDF055-6CB6-4A58-B3B8-56460B2807D0}" type="sibTrans" cxnId="{6F8010EE-2514-4DE0-BC3A-6D1757A3D87B}">
      <dgm:prSet/>
      <dgm:spPr/>
      <dgm:t>
        <a:bodyPr/>
        <a:lstStyle/>
        <a:p>
          <a:endParaRPr lang="en-US"/>
        </a:p>
      </dgm:t>
    </dgm:pt>
    <dgm:pt modelId="{F05F9138-296A-4720-8DDB-F3B8230ECE08}">
      <dgm:prSet phldrT="[Text]"/>
      <dgm:spPr/>
      <dgm:t>
        <a:bodyPr/>
        <a:lstStyle/>
        <a:p>
          <a:r>
            <a:rPr lang="en-US" b="1" dirty="0"/>
            <a:t>No </a:t>
          </a:r>
          <a:r>
            <a:rPr lang="en-US" b="1" dirty="0" err="1"/>
            <a:t>Supervisados</a:t>
          </a:r>
          <a:endParaRPr lang="en-US" b="1" dirty="0"/>
        </a:p>
      </dgm:t>
    </dgm:pt>
    <dgm:pt modelId="{0B84543F-730E-411C-949A-9F55F5DE34DF}" type="parTrans" cxnId="{D1DE4C96-9F36-472B-846E-50616B4A879D}">
      <dgm:prSet/>
      <dgm:spPr/>
      <dgm:t>
        <a:bodyPr/>
        <a:lstStyle/>
        <a:p>
          <a:endParaRPr lang="en-US"/>
        </a:p>
      </dgm:t>
    </dgm:pt>
    <dgm:pt modelId="{CBA66CFA-1678-4A27-B291-95B3C3E11492}" type="sibTrans" cxnId="{D1DE4C96-9F36-472B-846E-50616B4A879D}">
      <dgm:prSet/>
      <dgm:spPr/>
      <dgm:t>
        <a:bodyPr/>
        <a:lstStyle/>
        <a:p>
          <a:endParaRPr lang="en-US"/>
        </a:p>
      </dgm:t>
    </dgm:pt>
    <dgm:pt modelId="{57CF71FA-5132-45B3-A12F-D9347AEE4CED}">
      <dgm:prSet phldrT="[Text]"/>
      <dgm:spPr/>
      <dgm:t>
        <a:bodyPr/>
        <a:lstStyle/>
        <a:p>
          <a:r>
            <a:rPr lang="en-US" b="1" dirty="0" err="1"/>
            <a:t>Refuerzo</a:t>
          </a:r>
          <a:endParaRPr lang="en-US" b="1" dirty="0"/>
        </a:p>
      </dgm:t>
    </dgm:pt>
    <dgm:pt modelId="{989DF654-8173-4EEF-8C77-7652A0A490D5}" type="parTrans" cxnId="{3D3AB35F-F7A3-4809-946F-AF744F8DD39F}">
      <dgm:prSet/>
      <dgm:spPr/>
      <dgm:t>
        <a:bodyPr/>
        <a:lstStyle/>
        <a:p>
          <a:endParaRPr lang="en-US"/>
        </a:p>
      </dgm:t>
    </dgm:pt>
    <dgm:pt modelId="{03E1FA6C-9FD7-4189-9F83-65EC7BAAA9A7}" type="sibTrans" cxnId="{3D3AB35F-F7A3-4809-946F-AF744F8DD39F}">
      <dgm:prSet/>
      <dgm:spPr/>
      <dgm:t>
        <a:bodyPr/>
        <a:lstStyle/>
        <a:p>
          <a:endParaRPr lang="en-US"/>
        </a:p>
      </dgm:t>
    </dgm:pt>
    <dgm:pt modelId="{BC8D176D-C3E1-4E5F-954C-8F1A2BD481EC}">
      <dgm:prSet phldrT="[Text]"/>
      <dgm:spPr/>
      <dgm:t>
        <a:bodyPr/>
        <a:lstStyle/>
        <a:p>
          <a:r>
            <a:rPr lang="en-US" dirty="0" err="1"/>
            <a:t>Predicción</a:t>
          </a:r>
          <a:endParaRPr lang="en-US" dirty="0"/>
        </a:p>
      </dgm:t>
    </dgm:pt>
    <dgm:pt modelId="{D8E10E4F-99E1-4E27-82B3-F4F2F3380F82}" type="parTrans" cxnId="{D8786457-7908-4F2C-8950-4DC05D2C93D4}">
      <dgm:prSet/>
      <dgm:spPr/>
      <dgm:t>
        <a:bodyPr/>
        <a:lstStyle/>
        <a:p>
          <a:endParaRPr lang="en-US"/>
        </a:p>
      </dgm:t>
    </dgm:pt>
    <dgm:pt modelId="{EC738910-8558-4EE9-9CA9-B687D694FC28}" type="sibTrans" cxnId="{D8786457-7908-4F2C-8950-4DC05D2C93D4}">
      <dgm:prSet/>
      <dgm:spPr/>
      <dgm:t>
        <a:bodyPr/>
        <a:lstStyle/>
        <a:p>
          <a:endParaRPr lang="en-US"/>
        </a:p>
      </dgm:t>
    </dgm:pt>
    <dgm:pt modelId="{88C305C5-2BE1-4799-B68F-9470BDE410CE}">
      <dgm:prSet phldrT="[Text]"/>
      <dgm:spPr/>
      <dgm:t>
        <a:bodyPr/>
        <a:lstStyle/>
        <a:p>
          <a:r>
            <a:rPr lang="en-US" dirty="0" err="1"/>
            <a:t>Clasificación</a:t>
          </a:r>
          <a:endParaRPr lang="en-US" dirty="0"/>
        </a:p>
      </dgm:t>
    </dgm:pt>
    <dgm:pt modelId="{A8462318-5DAC-4D29-B26E-34B251A7B300}" type="parTrans" cxnId="{F897CDA8-9959-4C74-99D6-3F28EEF94EAF}">
      <dgm:prSet/>
      <dgm:spPr/>
      <dgm:t>
        <a:bodyPr/>
        <a:lstStyle/>
        <a:p>
          <a:endParaRPr lang="en-US"/>
        </a:p>
      </dgm:t>
    </dgm:pt>
    <dgm:pt modelId="{2850F3AF-B13A-4FC7-B9EE-F6DBE3ABE55F}" type="sibTrans" cxnId="{F897CDA8-9959-4C74-99D6-3F28EEF94EAF}">
      <dgm:prSet/>
      <dgm:spPr/>
      <dgm:t>
        <a:bodyPr/>
        <a:lstStyle/>
        <a:p>
          <a:endParaRPr lang="en-US"/>
        </a:p>
      </dgm:t>
    </dgm:pt>
    <dgm:pt modelId="{88783C8F-960A-4794-81BB-68DE25210A25}">
      <dgm:prSet phldrT="[Text]"/>
      <dgm:spPr/>
      <dgm:t>
        <a:bodyPr/>
        <a:lstStyle/>
        <a:p>
          <a:r>
            <a:rPr lang="en-US" dirty="0" err="1"/>
            <a:t>Regresión</a:t>
          </a:r>
          <a:endParaRPr lang="en-US" dirty="0"/>
        </a:p>
      </dgm:t>
    </dgm:pt>
    <dgm:pt modelId="{A7BF10BB-EC69-414B-9727-B391D857F8DF}" type="parTrans" cxnId="{852B7C02-273C-4C2B-BDCB-91B6CB6B56B4}">
      <dgm:prSet/>
      <dgm:spPr/>
      <dgm:t>
        <a:bodyPr/>
        <a:lstStyle/>
        <a:p>
          <a:endParaRPr lang="en-US"/>
        </a:p>
      </dgm:t>
    </dgm:pt>
    <dgm:pt modelId="{7FF51560-F1F7-4D71-A34F-EEC7D2B74757}" type="sibTrans" cxnId="{852B7C02-273C-4C2B-BDCB-91B6CB6B56B4}">
      <dgm:prSet/>
      <dgm:spPr/>
      <dgm:t>
        <a:bodyPr/>
        <a:lstStyle/>
        <a:p>
          <a:endParaRPr lang="en-US"/>
        </a:p>
      </dgm:t>
    </dgm:pt>
    <dgm:pt modelId="{DDE48165-8503-460C-B916-CC2BEFC6A325}">
      <dgm:prSet phldrT="[Text]"/>
      <dgm:spPr/>
      <dgm:t>
        <a:bodyPr/>
        <a:lstStyle/>
        <a:p>
          <a:r>
            <a:rPr lang="en-US" dirty="0"/>
            <a:t>Clustering</a:t>
          </a:r>
        </a:p>
      </dgm:t>
    </dgm:pt>
    <dgm:pt modelId="{BF16F83F-104C-450F-A0B5-22356C6FEB9D}" type="parTrans" cxnId="{D426E05C-3E2C-4165-BF77-9DAEE58D4303}">
      <dgm:prSet/>
      <dgm:spPr/>
      <dgm:t>
        <a:bodyPr/>
        <a:lstStyle/>
        <a:p>
          <a:endParaRPr lang="en-US"/>
        </a:p>
      </dgm:t>
    </dgm:pt>
    <dgm:pt modelId="{84423BDC-74E7-41D8-8A33-B4DFA1F81EA0}" type="sibTrans" cxnId="{D426E05C-3E2C-4165-BF77-9DAEE58D4303}">
      <dgm:prSet/>
      <dgm:spPr/>
      <dgm:t>
        <a:bodyPr/>
        <a:lstStyle/>
        <a:p>
          <a:endParaRPr lang="en-US"/>
        </a:p>
      </dgm:t>
    </dgm:pt>
    <dgm:pt modelId="{DC88C544-1A0D-4AD1-8897-85CBC5385147}">
      <dgm:prSet phldrT="[Text]"/>
      <dgm:spPr/>
      <dgm:t>
        <a:bodyPr/>
        <a:lstStyle/>
        <a:p>
          <a:r>
            <a:rPr lang="en-US" dirty="0" err="1"/>
            <a:t>Reducción</a:t>
          </a:r>
          <a:r>
            <a:rPr lang="en-US" dirty="0"/>
            <a:t> de </a:t>
          </a:r>
          <a:r>
            <a:rPr lang="en-US" dirty="0" err="1"/>
            <a:t>Dimensionalidad</a:t>
          </a:r>
          <a:endParaRPr lang="en-US" dirty="0"/>
        </a:p>
      </dgm:t>
    </dgm:pt>
    <dgm:pt modelId="{2D9CA0BD-D380-4EDE-92BF-AEF58734E83A}" type="parTrans" cxnId="{848E7EF2-7831-45AA-A32D-6755EB124898}">
      <dgm:prSet/>
      <dgm:spPr/>
      <dgm:t>
        <a:bodyPr/>
        <a:lstStyle/>
        <a:p>
          <a:endParaRPr lang="en-US"/>
        </a:p>
      </dgm:t>
    </dgm:pt>
    <dgm:pt modelId="{99736B94-9DCD-48F6-9240-DDBC68EE1671}" type="sibTrans" cxnId="{848E7EF2-7831-45AA-A32D-6755EB124898}">
      <dgm:prSet/>
      <dgm:spPr/>
      <dgm:t>
        <a:bodyPr/>
        <a:lstStyle/>
        <a:p>
          <a:endParaRPr lang="en-US"/>
        </a:p>
      </dgm:t>
    </dgm:pt>
    <dgm:pt modelId="{E62332CE-7F7F-4F6B-BA2F-61333E875DA2}">
      <dgm:prSet phldrT="[Text]"/>
      <dgm:spPr/>
      <dgm:t>
        <a:bodyPr/>
        <a:lstStyle/>
        <a:p>
          <a:r>
            <a:rPr lang="en-US" dirty="0" err="1"/>
            <a:t>Relacion</a:t>
          </a:r>
          <a:r>
            <a:rPr lang="en-US" dirty="0"/>
            <a:t> de </a:t>
          </a:r>
          <a:r>
            <a:rPr lang="en-US" dirty="0" err="1"/>
            <a:t>Atributos</a:t>
          </a:r>
          <a:r>
            <a:rPr lang="en-US" dirty="0"/>
            <a:t> / </a:t>
          </a:r>
          <a:r>
            <a:rPr lang="en-US" dirty="0" err="1"/>
            <a:t>Selección</a:t>
          </a:r>
          <a:r>
            <a:rPr lang="en-US" dirty="0"/>
            <a:t> de </a:t>
          </a:r>
          <a:r>
            <a:rPr lang="en-US" dirty="0" err="1"/>
            <a:t>Atributos</a:t>
          </a:r>
          <a:endParaRPr lang="en-US" dirty="0"/>
        </a:p>
      </dgm:t>
    </dgm:pt>
    <dgm:pt modelId="{C844A248-D99B-43E4-84A5-E033F8B776AC}" type="parTrans" cxnId="{1EB248C3-B6F1-476E-BA65-0DF41C6B7F42}">
      <dgm:prSet/>
      <dgm:spPr/>
      <dgm:t>
        <a:bodyPr/>
        <a:lstStyle/>
        <a:p>
          <a:endParaRPr lang="en-US"/>
        </a:p>
      </dgm:t>
    </dgm:pt>
    <dgm:pt modelId="{12DD5C91-2EDB-4934-9E48-79777A160C27}" type="sibTrans" cxnId="{1EB248C3-B6F1-476E-BA65-0DF41C6B7F42}">
      <dgm:prSet/>
      <dgm:spPr/>
      <dgm:t>
        <a:bodyPr/>
        <a:lstStyle/>
        <a:p>
          <a:endParaRPr lang="en-US"/>
        </a:p>
      </dgm:t>
    </dgm:pt>
    <dgm:pt modelId="{5F669559-481A-4E14-96B0-304366EE7280}">
      <dgm:prSet phldrT="[Text]"/>
      <dgm:spPr/>
      <dgm:t>
        <a:bodyPr/>
        <a:lstStyle/>
        <a:p>
          <a:r>
            <a:rPr lang="en-US" dirty="0" err="1"/>
            <a:t>Toma</a:t>
          </a:r>
          <a:r>
            <a:rPr lang="en-US" dirty="0"/>
            <a:t> de </a:t>
          </a:r>
          <a:r>
            <a:rPr lang="en-US" dirty="0" err="1"/>
            <a:t>Decisiones</a:t>
          </a:r>
          <a:endParaRPr lang="en-US" dirty="0"/>
        </a:p>
      </dgm:t>
    </dgm:pt>
    <dgm:pt modelId="{5E7985B1-11AA-4FEF-B142-206886265AFD}" type="parTrans" cxnId="{1E9546F6-804F-4870-BAFA-48AD8F27D248}">
      <dgm:prSet/>
      <dgm:spPr/>
      <dgm:t>
        <a:bodyPr/>
        <a:lstStyle/>
        <a:p>
          <a:endParaRPr lang="en-US"/>
        </a:p>
      </dgm:t>
    </dgm:pt>
    <dgm:pt modelId="{E8047343-0E85-4F12-92F3-AA85C1ACBEA4}" type="sibTrans" cxnId="{1E9546F6-804F-4870-BAFA-48AD8F27D248}">
      <dgm:prSet/>
      <dgm:spPr/>
      <dgm:t>
        <a:bodyPr/>
        <a:lstStyle/>
        <a:p>
          <a:endParaRPr lang="en-US"/>
        </a:p>
      </dgm:t>
    </dgm:pt>
    <dgm:pt modelId="{487A0CD6-8637-4451-AAE7-88DF230E84C7}" type="pres">
      <dgm:prSet presAssocID="{026B465D-5220-45E7-B1BA-17F6C8993EA7}" presName="linear" presStyleCnt="0">
        <dgm:presLayoutVars>
          <dgm:animLvl val="lvl"/>
          <dgm:resizeHandles val="exact"/>
        </dgm:presLayoutVars>
      </dgm:prSet>
      <dgm:spPr/>
    </dgm:pt>
    <dgm:pt modelId="{420F12FE-8270-4307-9F18-F3C4F78A3666}" type="pres">
      <dgm:prSet presAssocID="{D9C6145D-E224-4B08-96D2-C691F8C5D158}" presName="parentText" presStyleLbl="node1" presStyleIdx="0" presStyleCnt="3">
        <dgm:presLayoutVars>
          <dgm:chMax val="0"/>
          <dgm:bulletEnabled val="1"/>
        </dgm:presLayoutVars>
      </dgm:prSet>
      <dgm:spPr/>
    </dgm:pt>
    <dgm:pt modelId="{1B8F9512-8C4F-4DAE-9C88-0EBDCF079C6B}" type="pres">
      <dgm:prSet presAssocID="{D9C6145D-E224-4B08-96D2-C691F8C5D158}" presName="childText" presStyleLbl="revTx" presStyleIdx="0" presStyleCnt="3">
        <dgm:presLayoutVars>
          <dgm:bulletEnabled val="1"/>
        </dgm:presLayoutVars>
      </dgm:prSet>
      <dgm:spPr/>
    </dgm:pt>
    <dgm:pt modelId="{0B63ED0D-37EC-4655-89AF-B220A3B16470}" type="pres">
      <dgm:prSet presAssocID="{F05F9138-296A-4720-8DDB-F3B8230ECE08}" presName="parentText" presStyleLbl="node1" presStyleIdx="1" presStyleCnt="3">
        <dgm:presLayoutVars>
          <dgm:chMax val="0"/>
          <dgm:bulletEnabled val="1"/>
        </dgm:presLayoutVars>
      </dgm:prSet>
      <dgm:spPr/>
    </dgm:pt>
    <dgm:pt modelId="{D2F295D1-761C-495F-955D-133AF4AFFDA7}" type="pres">
      <dgm:prSet presAssocID="{F05F9138-296A-4720-8DDB-F3B8230ECE08}" presName="childText" presStyleLbl="revTx" presStyleIdx="1" presStyleCnt="3">
        <dgm:presLayoutVars>
          <dgm:bulletEnabled val="1"/>
        </dgm:presLayoutVars>
      </dgm:prSet>
      <dgm:spPr/>
    </dgm:pt>
    <dgm:pt modelId="{7A9A0429-00E7-4B54-8355-FF83A55BF323}" type="pres">
      <dgm:prSet presAssocID="{57CF71FA-5132-45B3-A12F-D9347AEE4CED}" presName="parentText" presStyleLbl="node1" presStyleIdx="2" presStyleCnt="3">
        <dgm:presLayoutVars>
          <dgm:chMax val="0"/>
          <dgm:bulletEnabled val="1"/>
        </dgm:presLayoutVars>
      </dgm:prSet>
      <dgm:spPr/>
    </dgm:pt>
    <dgm:pt modelId="{CDD8019C-5137-42AA-B001-77D1BB1776BA}" type="pres">
      <dgm:prSet presAssocID="{57CF71FA-5132-45B3-A12F-D9347AEE4CED}" presName="childText" presStyleLbl="revTx" presStyleIdx="2" presStyleCnt="3">
        <dgm:presLayoutVars>
          <dgm:bulletEnabled val="1"/>
        </dgm:presLayoutVars>
      </dgm:prSet>
      <dgm:spPr/>
    </dgm:pt>
  </dgm:ptLst>
  <dgm:cxnLst>
    <dgm:cxn modelId="{6F8010EE-2514-4DE0-BC3A-6D1757A3D87B}" srcId="{026B465D-5220-45E7-B1BA-17F6C8993EA7}" destId="{D9C6145D-E224-4B08-96D2-C691F8C5D158}" srcOrd="0" destOrd="0" parTransId="{12986AE4-4148-4130-B35A-AFFB8BD86A10}" sibTransId="{6BCDF055-6CB6-4A58-B3B8-56460B2807D0}"/>
    <dgm:cxn modelId="{D05D5A0E-B03E-4510-802D-3239476FF5D3}" type="presOf" srcId="{57CF71FA-5132-45B3-A12F-D9347AEE4CED}" destId="{7A9A0429-00E7-4B54-8355-FF83A55BF323}" srcOrd="0" destOrd="0" presId="urn:microsoft.com/office/officeart/2005/8/layout/vList2"/>
    <dgm:cxn modelId="{6C64FB6F-AE56-4F9B-AA8E-494C63D197EA}" type="presOf" srcId="{5F669559-481A-4E14-96B0-304366EE7280}" destId="{CDD8019C-5137-42AA-B001-77D1BB1776BA}" srcOrd="0" destOrd="0" presId="urn:microsoft.com/office/officeart/2005/8/layout/vList2"/>
    <dgm:cxn modelId="{D140206E-8700-4076-A503-2C94FC1226EB}" type="presOf" srcId="{88C305C5-2BE1-4799-B68F-9470BDE410CE}" destId="{1B8F9512-8C4F-4DAE-9C88-0EBDCF079C6B}" srcOrd="0" destOrd="1" presId="urn:microsoft.com/office/officeart/2005/8/layout/vList2"/>
    <dgm:cxn modelId="{1EB248C3-B6F1-476E-BA65-0DF41C6B7F42}" srcId="{F05F9138-296A-4720-8DDB-F3B8230ECE08}" destId="{E62332CE-7F7F-4F6B-BA2F-61333E875DA2}" srcOrd="2" destOrd="0" parTransId="{C844A248-D99B-43E4-84A5-E033F8B776AC}" sibTransId="{12DD5C91-2EDB-4934-9E48-79777A160C27}"/>
    <dgm:cxn modelId="{5B8FF969-C3EC-4CF0-828D-78C9C3FDF875}" type="presOf" srcId="{F05F9138-296A-4720-8DDB-F3B8230ECE08}" destId="{0B63ED0D-37EC-4655-89AF-B220A3B16470}" srcOrd="0" destOrd="0" presId="urn:microsoft.com/office/officeart/2005/8/layout/vList2"/>
    <dgm:cxn modelId="{F897CDA8-9959-4C74-99D6-3F28EEF94EAF}" srcId="{D9C6145D-E224-4B08-96D2-C691F8C5D158}" destId="{88C305C5-2BE1-4799-B68F-9470BDE410CE}" srcOrd="1" destOrd="0" parTransId="{A8462318-5DAC-4D29-B26E-34B251A7B300}" sibTransId="{2850F3AF-B13A-4FC7-B9EE-F6DBE3ABE55F}"/>
    <dgm:cxn modelId="{D8786457-7908-4F2C-8950-4DC05D2C93D4}" srcId="{D9C6145D-E224-4B08-96D2-C691F8C5D158}" destId="{BC8D176D-C3E1-4E5F-954C-8F1A2BD481EC}" srcOrd="0" destOrd="0" parTransId="{D8E10E4F-99E1-4E27-82B3-F4F2F3380F82}" sibTransId="{EC738910-8558-4EE9-9CA9-B687D694FC28}"/>
    <dgm:cxn modelId="{5F6EDDB1-B03B-4744-836C-FC5343176B5D}" type="presOf" srcId="{E62332CE-7F7F-4F6B-BA2F-61333E875DA2}" destId="{D2F295D1-761C-495F-955D-133AF4AFFDA7}" srcOrd="0" destOrd="2" presId="urn:microsoft.com/office/officeart/2005/8/layout/vList2"/>
    <dgm:cxn modelId="{848E7EF2-7831-45AA-A32D-6755EB124898}" srcId="{F05F9138-296A-4720-8DDB-F3B8230ECE08}" destId="{DC88C544-1A0D-4AD1-8897-85CBC5385147}" srcOrd="1" destOrd="0" parTransId="{2D9CA0BD-D380-4EDE-92BF-AEF58734E83A}" sibTransId="{99736B94-9DCD-48F6-9240-DDBC68EE1671}"/>
    <dgm:cxn modelId="{1195BA67-42C5-47F3-9273-D5C02E8DCF94}" type="presOf" srcId="{DDE48165-8503-460C-B916-CC2BEFC6A325}" destId="{D2F295D1-761C-495F-955D-133AF4AFFDA7}" srcOrd="0" destOrd="0" presId="urn:microsoft.com/office/officeart/2005/8/layout/vList2"/>
    <dgm:cxn modelId="{95FADA5A-6FC5-4522-9F83-70F769DBB37C}" type="presOf" srcId="{D9C6145D-E224-4B08-96D2-C691F8C5D158}" destId="{420F12FE-8270-4307-9F18-F3C4F78A3666}" srcOrd="0" destOrd="0" presId="urn:microsoft.com/office/officeart/2005/8/layout/vList2"/>
    <dgm:cxn modelId="{F00F531C-5D27-4E74-AE92-2C7478641B5A}" type="presOf" srcId="{DC88C544-1A0D-4AD1-8897-85CBC5385147}" destId="{D2F295D1-761C-495F-955D-133AF4AFFDA7}" srcOrd="0" destOrd="1" presId="urn:microsoft.com/office/officeart/2005/8/layout/vList2"/>
    <dgm:cxn modelId="{852B7C02-273C-4C2B-BDCB-91B6CB6B56B4}" srcId="{D9C6145D-E224-4B08-96D2-C691F8C5D158}" destId="{88783C8F-960A-4794-81BB-68DE25210A25}" srcOrd="2" destOrd="0" parTransId="{A7BF10BB-EC69-414B-9727-B391D857F8DF}" sibTransId="{7FF51560-F1F7-4D71-A34F-EEC7D2B74757}"/>
    <dgm:cxn modelId="{4D01C789-4F48-4B7C-9A34-666168941798}" type="presOf" srcId="{88783C8F-960A-4794-81BB-68DE25210A25}" destId="{1B8F9512-8C4F-4DAE-9C88-0EBDCF079C6B}" srcOrd="0" destOrd="2" presId="urn:microsoft.com/office/officeart/2005/8/layout/vList2"/>
    <dgm:cxn modelId="{D1DE4C96-9F36-472B-846E-50616B4A879D}" srcId="{026B465D-5220-45E7-B1BA-17F6C8993EA7}" destId="{F05F9138-296A-4720-8DDB-F3B8230ECE08}" srcOrd="1" destOrd="0" parTransId="{0B84543F-730E-411C-949A-9F55F5DE34DF}" sibTransId="{CBA66CFA-1678-4A27-B291-95B3C3E11492}"/>
    <dgm:cxn modelId="{1E9546F6-804F-4870-BAFA-48AD8F27D248}" srcId="{57CF71FA-5132-45B3-A12F-D9347AEE4CED}" destId="{5F669559-481A-4E14-96B0-304366EE7280}" srcOrd="0" destOrd="0" parTransId="{5E7985B1-11AA-4FEF-B142-206886265AFD}" sibTransId="{E8047343-0E85-4F12-92F3-AA85C1ACBEA4}"/>
    <dgm:cxn modelId="{998C8464-8EB2-4C87-B9E9-E8D722CCDD86}" type="presOf" srcId="{BC8D176D-C3E1-4E5F-954C-8F1A2BD481EC}" destId="{1B8F9512-8C4F-4DAE-9C88-0EBDCF079C6B}" srcOrd="0" destOrd="0" presId="urn:microsoft.com/office/officeart/2005/8/layout/vList2"/>
    <dgm:cxn modelId="{D426E05C-3E2C-4165-BF77-9DAEE58D4303}" srcId="{F05F9138-296A-4720-8DDB-F3B8230ECE08}" destId="{DDE48165-8503-460C-B916-CC2BEFC6A325}" srcOrd="0" destOrd="0" parTransId="{BF16F83F-104C-450F-A0B5-22356C6FEB9D}" sibTransId="{84423BDC-74E7-41D8-8A33-B4DFA1F81EA0}"/>
    <dgm:cxn modelId="{ADA48B0E-93B8-4464-B0D3-7E0773039D7C}" type="presOf" srcId="{026B465D-5220-45E7-B1BA-17F6C8993EA7}" destId="{487A0CD6-8637-4451-AAE7-88DF230E84C7}" srcOrd="0" destOrd="0" presId="urn:microsoft.com/office/officeart/2005/8/layout/vList2"/>
    <dgm:cxn modelId="{3D3AB35F-F7A3-4809-946F-AF744F8DD39F}" srcId="{026B465D-5220-45E7-B1BA-17F6C8993EA7}" destId="{57CF71FA-5132-45B3-A12F-D9347AEE4CED}" srcOrd="2" destOrd="0" parTransId="{989DF654-8173-4EEF-8C77-7652A0A490D5}" sibTransId="{03E1FA6C-9FD7-4189-9F83-65EC7BAAA9A7}"/>
    <dgm:cxn modelId="{2DC83070-0B37-40C0-B91F-B94165CC682D}" type="presParOf" srcId="{487A0CD6-8637-4451-AAE7-88DF230E84C7}" destId="{420F12FE-8270-4307-9F18-F3C4F78A3666}" srcOrd="0" destOrd="0" presId="urn:microsoft.com/office/officeart/2005/8/layout/vList2"/>
    <dgm:cxn modelId="{ED0F0240-B6F9-41E1-9C50-D7813960D9E6}" type="presParOf" srcId="{487A0CD6-8637-4451-AAE7-88DF230E84C7}" destId="{1B8F9512-8C4F-4DAE-9C88-0EBDCF079C6B}" srcOrd="1" destOrd="0" presId="urn:microsoft.com/office/officeart/2005/8/layout/vList2"/>
    <dgm:cxn modelId="{B29AAD49-5805-41D4-8683-12E35CA8C585}" type="presParOf" srcId="{487A0CD6-8637-4451-AAE7-88DF230E84C7}" destId="{0B63ED0D-37EC-4655-89AF-B220A3B16470}" srcOrd="2" destOrd="0" presId="urn:microsoft.com/office/officeart/2005/8/layout/vList2"/>
    <dgm:cxn modelId="{215397AC-896D-4804-BB27-3AB15869DCEB}" type="presParOf" srcId="{487A0CD6-8637-4451-AAE7-88DF230E84C7}" destId="{D2F295D1-761C-495F-955D-133AF4AFFDA7}" srcOrd="3" destOrd="0" presId="urn:microsoft.com/office/officeart/2005/8/layout/vList2"/>
    <dgm:cxn modelId="{52CCB95C-7437-4109-B8CB-961CE82152A8}" type="presParOf" srcId="{487A0CD6-8637-4451-AAE7-88DF230E84C7}" destId="{7A9A0429-00E7-4B54-8355-FF83A55BF323}" srcOrd="4" destOrd="0" presId="urn:microsoft.com/office/officeart/2005/8/layout/vList2"/>
    <dgm:cxn modelId="{CDCF38AD-1AF5-4242-85C4-8A109114B47D}" type="presParOf" srcId="{487A0CD6-8637-4451-AAE7-88DF230E84C7}" destId="{CDD8019C-5137-42AA-B001-77D1BB1776B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CB425A-E7BA-B340-A758-9FCFB2D973E8}" type="doc">
      <dgm:prSet loTypeId="urn:microsoft.com/office/officeart/2005/8/layout/cycle8" loCatId="" qsTypeId="urn:microsoft.com/office/officeart/2005/8/quickstyle/simple4" qsCatId="simple" csTypeId="urn:microsoft.com/office/officeart/2005/8/colors/accent1_2" csCatId="accent1" phldr="1"/>
      <dgm:spPr/>
      <dgm:t>
        <a:bodyPr/>
        <a:lstStyle/>
        <a:p>
          <a:endParaRPr lang="en-IE"/>
        </a:p>
      </dgm:t>
    </dgm:pt>
    <dgm:pt modelId="{AF452F1B-ECAA-8748-B407-024B2209038F}">
      <dgm:prSet/>
      <dgm:spPr/>
      <dgm:t>
        <a:bodyPr/>
        <a:lstStyle/>
        <a:p>
          <a:pPr rtl="0"/>
          <a:r>
            <a:rPr lang="en-IE" dirty="0" err="1">
              <a:latin typeface="Calibri"/>
              <a:cs typeface="Calibri"/>
            </a:rPr>
            <a:t>Comprender</a:t>
          </a:r>
          <a:r>
            <a:rPr lang="en-IE" dirty="0">
              <a:latin typeface="Calibri"/>
              <a:cs typeface="Calibri"/>
            </a:rPr>
            <a:t> y </a:t>
          </a:r>
          <a:r>
            <a:rPr lang="en-IE" dirty="0" err="1">
              <a:latin typeface="Calibri"/>
              <a:cs typeface="Calibri"/>
            </a:rPr>
            <a:t>cambiar</a:t>
          </a:r>
          <a:r>
            <a:rPr lang="en-IE" dirty="0">
              <a:latin typeface="Calibri"/>
              <a:cs typeface="Calibri"/>
            </a:rPr>
            <a:t> los </a:t>
          </a:r>
          <a:r>
            <a:rPr lang="en-IE" dirty="0" err="1">
              <a:latin typeface="Calibri"/>
              <a:cs typeface="Calibri"/>
            </a:rPr>
            <a:t>datos</a:t>
          </a:r>
          <a:endParaRPr lang="en-IE" dirty="0">
            <a:latin typeface="Calibri"/>
            <a:cs typeface="Calibri"/>
          </a:endParaRPr>
        </a:p>
      </dgm:t>
    </dgm:pt>
    <dgm:pt modelId="{0444F13E-EE68-B54D-A2D6-96A9FA0DE088}" type="parTrans" cxnId="{7ADC37AD-D901-FA4A-A4CF-F271D039BF86}">
      <dgm:prSet/>
      <dgm:spPr/>
      <dgm:t>
        <a:bodyPr/>
        <a:lstStyle/>
        <a:p>
          <a:endParaRPr lang="en-IE">
            <a:latin typeface="Calibri"/>
            <a:cs typeface="Calibri"/>
          </a:endParaRPr>
        </a:p>
      </dgm:t>
    </dgm:pt>
    <dgm:pt modelId="{A0BA0238-FF51-054C-BB53-8A33323BEF59}" type="sibTrans" cxnId="{7ADC37AD-D901-FA4A-A4CF-F271D039BF86}">
      <dgm:prSet/>
      <dgm:spPr/>
      <dgm:t>
        <a:bodyPr/>
        <a:lstStyle/>
        <a:p>
          <a:endParaRPr lang="en-IE">
            <a:latin typeface="Calibri"/>
            <a:cs typeface="Calibri"/>
          </a:endParaRPr>
        </a:p>
      </dgm:t>
    </dgm:pt>
    <dgm:pt modelId="{A2D8436A-0AC6-0943-A8AE-C3EBF7A65FA1}">
      <dgm:prSet/>
      <dgm:spPr/>
      <dgm:t>
        <a:bodyPr/>
        <a:lstStyle/>
        <a:p>
          <a:pPr rtl="0"/>
          <a:r>
            <a:rPr lang="en-IE" dirty="0" err="1">
              <a:latin typeface="Calibri"/>
              <a:cs typeface="Calibri"/>
            </a:rPr>
            <a:t>Descubrir</a:t>
          </a:r>
          <a:r>
            <a:rPr lang="en-IE" dirty="0">
              <a:latin typeface="Calibri"/>
              <a:cs typeface="Calibri"/>
            </a:rPr>
            <a:t> </a:t>
          </a:r>
          <a:r>
            <a:rPr lang="en-IE" dirty="0" err="1">
              <a:latin typeface="Calibri"/>
              <a:cs typeface="Calibri"/>
            </a:rPr>
            <a:t>patrones</a:t>
          </a:r>
          <a:r>
            <a:rPr lang="en-IE" dirty="0">
              <a:latin typeface="Calibri"/>
              <a:cs typeface="Calibri"/>
            </a:rPr>
            <a:t>, </a:t>
          </a:r>
          <a:r>
            <a:rPr lang="en-IE" dirty="0" err="1">
              <a:latin typeface="Calibri"/>
              <a:cs typeface="Calibri"/>
            </a:rPr>
            <a:t>construir</a:t>
          </a:r>
          <a:r>
            <a:rPr lang="en-IE" dirty="0">
              <a:latin typeface="Calibri"/>
              <a:cs typeface="Calibri"/>
            </a:rPr>
            <a:t> y </a:t>
          </a:r>
          <a:r>
            <a:rPr lang="en-IE" dirty="0" err="1">
              <a:latin typeface="Calibri"/>
              <a:cs typeface="Calibri"/>
            </a:rPr>
            <a:t>validar</a:t>
          </a:r>
          <a:r>
            <a:rPr lang="en-IE" dirty="0">
              <a:latin typeface="Calibri"/>
              <a:cs typeface="Calibri"/>
            </a:rPr>
            <a:t> </a:t>
          </a:r>
          <a:r>
            <a:rPr lang="en-IE" dirty="0" err="1">
              <a:latin typeface="Calibri"/>
              <a:cs typeface="Calibri"/>
            </a:rPr>
            <a:t>modelos</a:t>
          </a:r>
          <a:endParaRPr lang="en-IE" dirty="0">
            <a:latin typeface="Calibri"/>
            <a:cs typeface="Calibri"/>
          </a:endParaRPr>
        </a:p>
      </dgm:t>
    </dgm:pt>
    <dgm:pt modelId="{ED8EB553-4391-324F-9D75-18961E9A545D}" type="parTrans" cxnId="{23D0ABAF-A624-9C43-80CD-2BDBEFD15E26}">
      <dgm:prSet/>
      <dgm:spPr/>
      <dgm:t>
        <a:bodyPr/>
        <a:lstStyle/>
        <a:p>
          <a:endParaRPr lang="en-IE">
            <a:latin typeface="Calibri"/>
            <a:cs typeface="Calibri"/>
          </a:endParaRPr>
        </a:p>
      </dgm:t>
    </dgm:pt>
    <dgm:pt modelId="{CCD08199-09DF-6A40-AD12-A06944D4EF79}" type="sibTrans" cxnId="{23D0ABAF-A624-9C43-80CD-2BDBEFD15E26}">
      <dgm:prSet/>
      <dgm:spPr/>
      <dgm:t>
        <a:bodyPr/>
        <a:lstStyle/>
        <a:p>
          <a:endParaRPr lang="en-IE">
            <a:latin typeface="Calibri"/>
            <a:cs typeface="Calibri"/>
          </a:endParaRPr>
        </a:p>
      </dgm:t>
    </dgm:pt>
    <dgm:pt modelId="{6779D950-6770-AC47-994C-A038B00B5875}">
      <dgm:prSet/>
      <dgm:spPr/>
      <dgm:t>
        <a:bodyPr/>
        <a:lstStyle/>
        <a:p>
          <a:pPr rtl="0"/>
          <a:r>
            <a:rPr lang="en-IE" dirty="0" err="1">
              <a:latin typeface="Calibri"/>
              <a:cs typeface="Calibri"/>
            </a:rPr>
            <a:t>Cambio</a:t>
          </a:r>
          <a:r>
            <a:rPr lang="en-IE" dirty="0">
              <a:latin typeface="Calibri"/>
              <a:cs typeface="Calibri"/>
            </a:rPr>
            <a:t> </a:t>
          </a:r>
          <a:r>
            <a:rPr lang="en-IE" dirty="0" err="1">
              <a:latin typeface="Calibri"/>
              <a:cs typeface="Calibri"/>
            </a:rPr>
            <a:t>en</a:t>
          </a:r>
          <a:r>
            <a:rPr lang="en-IE" dirty="0">
              <a:latin typeface="Calibri"/>
              <a:cs typeface="Calibri"/>
            </a:rPr>
            <a:t> el </a:t>
          </a:r>
          <a:r>
            <a:rPr lang="en-IE" dirty="0" err="1">
              <a:latin typeface="Calibri"/>
              <a:cs typeface="Calibri"/>
            </a:rPr>
            <a:t>negocio</a:t>
          </a:r>
          <a:endParaRPr lang="en-IE" dirty="0">
            <a:latin typeface="Calibri"/>
            <a:cs typeface="Calibri"/>
          </a:endParaRPr>
        </a:p>
      </dgm:t>
    </dgm:pt>
    <dgm:pt modelId="{74C92970-C87C-3B4E-AB3A-A04A0892161C}" type="parTrans" cxnId="{2E4A9AFB-949F-1647-879C-BB495E8E2582}">
      <dgm:prSet/>
      <dgm:spPr/>
      <dgm:t>
        <a:bodyPr/>
        <a:lstStyle/>
        <a:p>
          <a:endParaRPr lang="en-IE">
            <a:latin typeface="Calibri"/>
            <a:cs typeface="Calibri"/>
          </a:endParaRPr>
        </a:p>
      </dgm:t>
    </dgm:pt>
    <dgm:pt modelId="{B91F5720-1D3B-3B42-9859-A2C1BD52764F}" type="sibTrans" cxnId="{2E4A9AFB-949F-1647-879C-BB495E8E2582}">
      <dgm:prSet/>
      <dgm:spPr/>
      <dgm:t>
        <a:bodyPr/>
        <a:lstStyle/>
        <a:p>
          <a:endParaRPr lang="en-IE">
            <a:latin typeface="Calibri"/>
            <a:cs typeface="Calibri"/>
          </a:endParaRPr>
        </a:p>
      </dgm:t>
    </dgm:pt>
    <dgm:pt modelId="{A966F625-4C2F-F641-A1FA-1A71FE023F86}" type="pres">
      <dgm:prSet presAssocID="{B3CB425A-E7BA-B340-A758-9FCFB2D973E8}" presName="compositeShape" presStyleCnt="0">
        <dgm:presLayoutVars>
          <dgm:chMax val="7"/>
          <dgm:dir/>
          <dgm:resizeHandles val="exact"/>
        </dgm:presLayoutVars>
      </dgm:prSet>
      <dgm:spPr/>
    </dgm:pt>
    <dgm:pt modelId="{1DC148BE-6B34-B542-ADF0-6AAF3DFFE37E}" type="pres">
      <dgm:prSet presAssocID="{B3CB425A-E7BA-B340-A758-9FCFB2D973E8}" presName="wedge1" presStyleLbl="node1" presStyleIdx="0" presStyleCnt="3"/>
      <dgm:spPr/>
    </dgm:pt>
    <dgm:pt modelId="{0629688F-E739-F94E-92C8-F86B0269E051}" type="pres">
      <dgm:prSet presAssocID="{B3CB425A-E7BA-B340-A758-9FCFB2D973E8}" presName="dummy1a" presStyleCnt="0"/>
      <dgm:spPr/>
    </dgm:pt>
    <dgm:pt modelId="{0B97EA76-C891-514E-97C3-8CA771662159}" type="pres">
      <dgm:prSet presAssocID="{B3CB425A-E7BA-B340-A758-9FCFB2D973E8}" presName="dummy1b" presStyleCnt="0"/>
      <dgm:spPr/>
    </dgm:pt>
    <dgm:pt modelId="{770424D7-A7F6-364D-AA66-3E01B898901B}" type="pres">
      <dgm:prSet presAssocID="{B3CB425A-E7BA-B340-A758-9FCFB2D973E8}" presName="wedge1Tx" presStyleLbl="node1" presStyleIdx="0" presStyleCnt="3">
        <dgm:presLayoutVars>
          <dgm:chMax val="0"/>
          <dgm:chPref val="0"/>
          <dgm:bulletEnabled val="1"/>
        </dgm:presLayoutVars>
      </dgm:prSet>
      <dgm:spPr/>
    </dgm:pt>
    <dgm:pt modelId="{26A78F9C-70F0-6744-971C-53E9931CCBB5}" type="pres">
      <dgm:prSet presAssocID="{B3CB425A-E7BA-B340-A758-9FCFB2D973E8}" presName="wedge2" presStyleLbl="node1" presStyleIdx="1" presStyleCnt="3"/>
      <dgm:spPr/>
    </dgm:pt>
    <dgm:pt modelId="{E281C6C6-9375-0C4A-997B-B806E4E7E6DF}" type="pres">
      <dgm:prSet presAssocID="{B3CB425A-E7BA-B340-A758-9FCFB2D973E8}" presName="dummy2a" presStyleCnt="0"/>
      <dgm:spPr/>
    </dgm:pt>
    <dgm:pt modelId="{A4FE9918-FD1D-8343-8657-F91682FB70B2}" type="pres">
      <dgm:prSet presAssocID="{B3CB425A-E7BA-B340-A758-9FCFB2D973E8}" presName="dummy2b" presStyleCnt="0"/>
      <dgm:spPr/>
    </dgm:pt>
    <dgm:pt modelId="{323D8141-3976-A942-BCE6-1AA40B460FB5}" type="pres">
      <dgm:prSet presAssocID="{B3CB425A-E7BA-B340-A758-9FCFB2D973E8}" presName="wedge2Tx" presStyleLbl="node1" presStyleIdx="1" presStyleCnt="3">
        <dgm:presLayoutVars>
          <dgm:chMax val="0"/>
          <dgm:chPref val="0"/>
          <dgm:bulletEnabled val="1"/>
        </dgm:presLayoutVars>
      </dgm:prSet>
      <dgm:spPr/>
    </dgm:pt>
    <dgm:pt modelId="{D75ADFF2-2379-1B4D-9367-1283F484BCB2}" type="pres">
      <dgm:prSet presAssocID="{B3CB425A-E7BA-B340-A758-9FCFB2D973E8}" presName="wedge3" presStyleLbl="node1" presStyleIdx="2" presStyleCnt="3"/>
      <dgm:spPr/>
    </dgm:pt>
    <dgm:pt modelId="{E7044668-772A-844A-B666-501D3E1694CC}" type="pres">
      <dgm:prSet presAssocID="{B3CB425A-E7BA-B340-A758-9FCFB2D973E8}" presName="dummy3a" presStyleCnt="0"/>
      <dgm:spPr/>
    </dgm:pt>
    <dgm:pt modelId="{2FB26F66-77ED-D04A-AE10-38B24469163F}" type="pres">
      <dgm:prSet presAssocID="{B3CB425A-E7BA-B340-A758-9FCFB2D973E8}" presName="dummy3b" presStyleCnt="0"/>
      <dgm:spPr/>
    </dgm:pt>
    <dgm:pt modelId="{BFB17DCB-6406-A14B-9189-F31E6D4C0DA3}" type="pres">
      <dgm:prSet presAssocID="{B3CB425A-E7BA-B340-A758-9FCFB2D973E8}" presName="wedge3Tx" presStyleLbl="node1" presStyleIdx="2" presStyleCnt="3">
        <dgm:presLayoutVars>
          <dgm:chMax val="0"/>
          <dgm:chPref val="0"/>
          <dgm:bulletEnabled val="1"/>
        </dgm:presLayoutVars>
      </dgm:prSet>
      <dgm:spPr/>
    </dgm:pt>
    <dgm:pt modelId="{1A53D7E3-9D23-9F4B-B39E-0AC6C27E5DFE}" type="pres">
      <dgm:prSet presAssocID="{A0BA0238-FF51-054C-BB53-8A33323BEF59}" presName="arrowWedge1" presStyleLbl="fgSibTrans2D1" presStyleIdx="0" presStyleCnt="3"/>
      <dgm:spPr/>
    </dgm:pt>
    <dgm:pt modelId="{37A3FF25-FB26-5340-B8C2-A47DC8360753}" type="pres">
      <dgm:prSet presAssocID="{CCD08199-09DF-6A40-AD12-A06944D4EF79}" presName="arrowWedge2" presStyleLbl="fgSibTrans2D1" presStyleIdx="1" presStyleCnt="3"/>
      <dgm:spPr/>
    </dgm:pt>
    <dgm:pt modelId="{99FDD828-B0E8-EE42-8ED1-167ABBECC573}" type="pres">
      <dgm:prSet presAssocID="{B91F5720-1D3B-3B42-9859-A2C1BD52764F}" presName="arrowWedge3" presStyleLbl="fgSibTrans2D1" presStyleIdx="2" presStyleCnt="3"/>
      <dgm:spPr/>
    </dgm:pt>
  </dgm:ptLst>
  <dgm:cxnLst>
    <dgm:cxn modelId="{2E4A9AFB-949F-1647-879C-BB495E8E2582}" srcId="{B3CB425A-E7BA-B340-A758-9FCFB2D973E8}" destId="{6779D950-6770-AC47-994C-A038B00B5875}" srcOrd="2" destOrd="0" parTransId="{74C92970-C87C-3B4E-AB3A-A04A0892161C}" sibTransId="{B91F5720-1D3B-3B42-9859-A2C1BD52764F}"/>
    <dgm:cxn modelId="{9725FA8D-6F98-48DA-AA6F-EC67B5CC7A9D}" type="presOf" srcId="{AF452F1B-ECAA-8748-B407-024B2209038F}" destId="{1DC148BE-6B34-B542-ADF0-6AAF3DFFE37E}" srcOrd="0" destOrd="0" presId="urn:microsoft.com/office/officeart/2005/8/layout/cycle8"/>
    <dgm:cxn modelId="{17E48565-B03A-4DB1-BBEA-253D8F4FD9D7}" type="presOf" srcId="{AF452F1B-ECAA-8748-B407-024B2209038F}" destId="{770424D7-A7F6-364D-AA66-3E01B898901B}" srcOrd="1" destOrd="0" presId="urn:microsoft.com/office/officeart/2005/8/layout/cycle8"/>
    <dgm:cxn modelId="{7E1BADDC-5933-4E73-BA63-D863FAA23EE2}" type="presOf" srcId="{B3CB425A-E7BA-B340-A758-9FCFB2D973E8}" destId="{A966F625-4C2F-F641-A1FA-1A71FE023F86}" srcOrd="0" destOrd="0" presId="urn:microsoft.com/office/officeart/2005/8/layout/cycle8"/>
    <dgm:cxn modelId="{7ADC37AD-D901-FA4A-A4CF-F271D039BF86}" srcId="{B3CB425A-E7BA-B340-A758-9FCFB2D973E8}" destId="{AF452F1B-ECAA-8748-B407-024B2209038F}" srcOrd="0" destOrd="0" parTransId="{0444F13E-EE68-B54D-A2D6-96A9FA0DE088}" sibTransId="{A0BA0238-FF51-054C-BB53-8A33323BEF59}"/>
    <dgm:cxn modelId="{CF90DAF0-9A59-4154-91CD-F480F0DE9818}" type="presOf" srcId="{6779D950-6770-AC47-994C-A038B00B5875}" destId="{D75ADFF2-2379-1B4D-9367-1283F484BCB2}" srcOrd="0" destOrd="0" presId="urn:microsoft.com/office/officeart/2005/8/layout/cycle8"/>
    <dgm:cxn modelId="{A04D068A-A16A-46CB-8B9B-914D5078B258}" type="presOf" srcId="{A2D8436A-0AC6-0943-A8AE-C3EBF7A65FA1}" destId="{26A78F9C-70F0-6744-971C-53E9931CCBB5}" srcOrd="0" destOrd="0" presId="urn:microsoft.com/office/officeart/2005/8/layout/cycle8"/>
    <dgm:cxn modelId="{FA30DA71-C4D4-41A3-91A8-959112D04549}" type="presOf" srcId="{6779D950-6770-AC47-994C-A038B00B5875}" destId="{BFB17DCB-6406-A14B-9189-F31E6D4C0DA3}" srcOrd="1" destOrd="0" presId="urn:microsoft.com/office/officeart/2005/8/layout/cycle8"/>
    <dgm:cxn modelId="{7B8037B7-A04B-4A2F-A1BF-88B24E1646F6}" type="presOf" srcId="{A2D8436A-0AC6-0943-A8AE-C3EBF7A65FA1}" destId="{323D8141-3976-A942-BCE6-1AA40B460FB5}" srcOrd="1" destOrd="0" presId="urn:microsoft.com/office/officeart/2005/8/layout/cycle8"/>
    <dgm:cxn modelId="{23D0ABAF-A624-9C43-80CD-2BDBEFD15E26}" srcId="{B3CB425A-E7BA-B340-A758-9FCFB2D973E8}" destId="{A2D8436A-0AC6-0943-A8AE-C3EBF7A65FA1}" srcOrd="1" destOrd="0" parTransId="{ED8EB553-4391-324F-9D75-18961E9A545D}" sibTransId="{CCD08199-09DF-6A40-AD12-A06944D4EF79}"/>
    <dgm:cxn modelId="{274BB7B1-3EAE-4854-A267-2917F6176D9F}" type="presParOf" srcId="{A966F625-4C2F-F641-A1FA-1A71FE023F86}" destId="{1DC148BE-6B34-B542-ADF0-6AAF3DFFE37E}" srcOrd="0" destOrd="0" presId="urn:microsoft.com/office/officeart/2005/8/layout/cycle8"/>
    <dgm:cxn modelId="{6C72853A-6C3C-4401-9CC6-E62D522374B5}" type="presParOf" srcId="{A966F625-4C2F-F641-A1FA-1A71FE023F86}" destId="{0629688F-E739-F94E-92C8-F86B0269E051}" srcOrd="1" destOrd="0" presId="urn:microsoft.com/office/officeart/2005/8/layout/cycle8"/>
    <dgm:cxn modelId="{48E08EC0-916E-4317-8374-B7B97F31EE7D}" type="presParOf" srcId="{A966F625-4C2F-F641-A1FA-1A71FE023F86}" destId="{0B97EA76-C891-514E-97C3-8CA771662159}" srcOrd="2" destOrd="0" presId="urn:microsoft.com/office/officeart/2005/8/layout/cycle8"/>
    <dgm:cxn modelId="{CB927799-2EED-4927-A343-72E677CF03DC}" type="presParOf" srcId="{A966F625-4C2F-F641-A1FA-1A71FE023F86}" destId="{770424D7-A7F6-364D-AA66-3E01B898901B}" srcOrd="3" destOrd="0" presId="urn:microsoft.com/office/officeart/2005/8/layout/cycle8"/>
    <dgm:cxn modelId="{9D84E9AE-FC75-413A-AB39-D2021B5B25B7}" type="presParOf" srcId="{A966F625-4C2F-F641-A1FA-1A71FE023F86}" destId="{26A78F9C-70F0-6744-971C-53E9931CCBB5}" srcOrd="4" destOrd="0" presId="urn:microsoft.com/office/officeart/2005/8/layout/cycle8"/>
    <dgm:cxn modelId="{6304390F-0B89-41FD-91F7-D9EB623257CB}" type="presParOf" srcId="{A966F625-4C2F-F641-A1FA-1A71FE023F86}" destId="{E281C6C6-9375-0C4A-997B-B806E4E7E6DF}" srcOrd="5" destOrd="0" presId="urn:microsoft.com/office/officeart/2005/8/layout/cycle8"/>
    <dgm:cxn modelId="{8DCDA737-2BEE-4F2B-B783-4A219BF3F3C9}" type="presParOf" srcId="{A966F625-4C2F-F641-A1FA-1A71FE023F86}" destId="{A4FE9918-FD1D-8343-8657-F91682FB70B2}" srcOrd="6" destOrd="0" presId="urn:microsoft.com/office/officeart/2005/8/layout/cycle8"/>
    <dgm:cxn modelId="{797C21C7-2CF2-4020-BB63-566038FB62E9}" type="presParOf" srcId="{A966F625-4C2F-F641-A1FA-1A71FE023F86}" destId="{323D8141-3976-A942-BCE6-1AA40B460FB5}" srcOrd="7" destOrd="0" presId="urn:microsoft.com/office/officeart/2005/8/layout/cycle8"/>
    <dgm:cxn modelId="{7B12D7B8-2BE9-475D-98A7-DCAE4E1F185E}" type="presParOf" srcId="{A966F625-4C2F-F641-A1FA-1A71FE023F86}" destId="{D75ADFF2-2379-1B4D-9367-1283F484BCB2}" srcOrd="8" destOrd="0" presId="urn:microsoft.com/office/officeart/2005/8/layout/cycle8"/>
    <dgm:cxn modelId="{7247C190-83E4-4F18-925E-26647A1CE0EA}" type="presParOf" srcId="{A966F625-4C2F-F641-A1FA-1A71FE023F86}" destId="{E7044668-772A-844A-B666-501D3E1694CC}" srcOrd="9" destOrd="0" presId="urn:microsoft.com/office/officeart/2005/8/layout/cycle8"/>
    <dgm:cxn modelId="{4BE13D51-7B50-4471-AA1A-C37CEABD1927}" type="presParOf" srcId="{A966F625-4C2F-F641-A1FA-1A71FE023F86}" destId="{2FB26F66-77ED-D04A-AE10-38B24469163F}" srcOrd="10" destOrd="0" presId="urn:microsoft.com/office/officeart/2005/8/layout/cycle8"/>
    <dgm:cxn modelId="{53051C0F-3708-4BB1-8197-CBD93F36B2F4}" type="presParOf" srcId="{A966F625-4C2F-F641-A1FA-1A71FE023F86}" destId="{BFB17DCB-6406-A14B-9189-F31E6D4C0DA3}" srcOrd="11" destOrd="0" presId="urn:microsoft.com/office/officeart/2005/8/layout/cycle8"/>
    <dgm:cxn modelId="{D3EC26EB-D15F-46FC-A680-A80CE44F2A69}" type="presParOf" srcId="{A966F625-4C2F-F641-A1FA-1A71FE023F86}" destId="{1A53D7E3-9D23-9F4B-B39E-0AC6C27E5DFE}" srcOrd="12" destOrd="0" presId="urn:microsoft.com/office/officeart/2005/8/layout/cycle8"/>
    <dgm:cxn modelId="{A1230081-B734-415B-8FB1-732ED18785C2}" type="presParOf" srcId="{A966F625-4C2F-F641-A1FA-1A71FE023F86}" destId="{37A3FF25-FB26-5340-B8C2-A47DC8360753}" srcOrd="13" destOrd="0" presId="urn:microsoft.com/office/officeart/2005/8/layout/cycle8"/>
    <dgm:cxn modelId="{BE02A4CC-4305-4189-A659-F97245D85114}" type="presParOf" srcId="{A966F625-4C2F-F641-A1FA-1A71FE023F86}" destId="{99FDD828-B0E8-EE42-8ED1-167ABBECC573}"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CB425A-E7BA-B340-A758-9FCFB2D973E8}" type="doc">
      <dgm:prSet loTypeId="urn:microsoft.com/office/officeart/2005/8/layout/cycle8" loCatId="" qsTypeId="urn:microsoft.com/office/officeart/2005/8/quickstyle/simple4" qsCatId="simple" csTypeId="urn:microsoft.com/office/officeart/2005/8/colors/accent1_2" csCatId="accent1" phldr="1"/>
      <dgm:spPr/>
      <dgm:t>
        <a:bodyPr/>
        <a:lstStyle/>
        <a:p>
          <a:endParaRPr lang="en-IE"/>
        </a:p>
      </dgm:t>
    </dgm:pt>
    <dgm:pt modelId="{AF452F1B-ECAA-8748-B407-024B2209038F}">
      <dgm:prSet/>
      <dgm:spPr/>
      <dgm:t>
        <a:bodyPr/>
        <a:lstStyle/>
        <a:p>
          <a:pPr rtl="0"/>
          <a:r>
            <a:rPr lang="en-IE" dirty="0" err="1">
              <a:latin typeface="Calibri"/>
              <a:cs typeface="Calibri"/>
            </a:rPr>
            <a:t>Experto</a:t>
          </a:r>
          <a:r>
            <a:rPr lang="en-IE" dirty="0">
              <a:latin typeface="Calibri"/>
              <a:cs typeface="Calibri"/>
            </a:rPr>
            <a:t> </a:t>
          </a:r>
          <a:r>
            <a:rPr lang="en-IE" dirty="0" err="1">
              <a:latin typeface="Calibri"/>
              <a:cs typeface="Calibri"/>
            </a:rPr>
            <a:t>en</a:t>
          </a:r>
          <a:r>
            <a:rPr lang="en-IE" dirty="0">
              <a:latin typeface="Calibri"/>
              <a:cs typeface="Calibri"/>
            </a:rPr>
            <a:t> </a:t>
          </a:r>
          <a:r>
            <a:rPr lang="en-IE" dirty="0" err="1">
              <a:latin typeface="Calibri"/>
              <a:cs typeface="Calibri"/>
            </a:rPr>
            <a:t>Datos</a:t>
          </a:r>
          <a:endParaRPr lang="en-IE" dirty="0">
            <a:latin typeface="Calibri"/>
            <a:cs typeface="Calibri"/>
          </a:endParaRPr>
        </a:p>
      </dgm:t>
    </dgm:pt>
    <dgm:pt modelId="{0444F13E-EE68-B54D-A2D6-96A9FA0DE088}" type="parTrans" cxnId="{7ADC37AD-D901-FA4A-A4CF-F271D039BF86}">
      <dgm:prSet/>
      <dgm:spPr/>
      <dgm:t>
        <a:bodyPr/>
        <a:lstStyle/>
        <a:p>
          <a:endParaRPr lang="en-IE">
            <a:latin typeface="Calibri"/>
            <a:cs typeface="Calibri"/>
          </a:endParaRPr>
        </a:p>
      </dgm:t>
    </dgm:pt>
    <dgm:pt modelId="{A0BA0238-FF51-054C-BB53-8A33323BEF59}" type="sibTrans" cxnId="{7ADC37AD-D901-FA4A-A4CF-F271D039BF86}">
      <dgm:prSet/>
      <dgm:spPr/>
      <dgm:t>
        <a:bodyPr/>
        <a:lstStyle/>
        <a:p>
          <a:endParaRPr lang="en-IE">
            <a:latin typeface="Calibri"/>
            <a:cs typeface="Calibri"/>
          </a:endParaRPr>
        </a:p>
      </dgm:t>
    </dgm:pt>
    <dgm:pt modelId="{A2D8436A-0AC6-0943-A8AE-C3EBF7A65FA1}">
      <dgm:prSet/>
      <dgm:spPr/>
      <dgm:t>
        <a:bodyPr/>
        <a:lstStyle/>
        <a:p>
          <a:pPr rtl="0"/>
          <a:r>
            <a:rPr lang="en-IE" dirty="0">
              <a:latin typeface="Calibri"/>
              <a:cs typeface="Calibri"/>
            </a:rPr>
            <a:t>Data scientist</a:t>
          </a:r>
        </a:p>
      </dgm:t>
    </dgm:pt>
    <dgm:pt modelId="{ED8EB553-4391-324F-9D75-18961E9A545D}" type="parTrans" cxnId="{23D0ABAF-A624-9C43-80CD-2BDBEFD15E26}">
      <dgm:prSet/>
      <dgm:spPr/>
      <dgm:t>
        <a:bodyPr/>
        <a:lstStyle/>
        <a:p>
          <a:endParaRPr lang="en-IE">
            <a:latin typeface="Calibri"/>
            <a:cs typeface="Calibri"/>
          </a:endParaRPr>
        </a:p>
      </dgm:t>
    </dgm:pt>
    <dgm:pt modelId="{CCD08199-09DF-6A40-AD12-A06944D4EF79}" type="sibTrans" cxnId="{23D0ABAF-A624-9C43-80CD-2BDBEFD15E26}">
      <dgm:prSet/>
      <dgm:spPr/>
      <dgm:t>
        <a:bodyPr/>
        <a:lstStyle/>
        <a:p>
          <a:endParaRPr lang="en-IE">
            <a:latin typeface="Calibri"/>
            <a:cs typeface="Calibri"/>
          </a:endParaRPr>
        </a:p>
      </dgm:t>
    </dgm:pt>
    <dgm:pt modelId="{6779D950-6770-AC47-994C-A038B00B5875}">
      <dgm:prSet/>
      <dgm:spPr/>
      <dgm:t>
        <a:bodyPr/>
        <a:lstStyle/>
        <a:p>
          <a:pPr rtl="0"/>
          <a:r>
            <a:rPr lang="en-IE" dirty="0" err="1">
              <a:latin typeface="Calibri"/>
              <a:cs typeface="Calibri"/>
            </a:rPr>
            <a:t>Experto</a:t>
          </a:r>
          <a:r>
            <a:rPr lang="en-IE" dirty="0">
              <a:latin typeface="Calibri"/>
              <a:cs typeface="Calibri"/>
            </a:rPr>
            <a:t> </a:t>
          </a:r>
          <a:r>
            <a:rPr lang="en-IE" dirty="0" err="1">
              <a:latin typeface="Calibri"/>
              <a:cs typeface="Calibri"/>
            </a:rPr>
            <a:t>en</a:t>
          </a:r>
          <a:r>
            <a:rPr lang="en-IE" dirty="0">
              <a:latin typeface="Calibri"/>
              <a:cs typeface="Calibri"/>
            </a:rPr>
            <a:t> el </a:t>
          </a:r>
          <a:r>
            <a:rPr lang="en-IE" dirty="0" err="1">
              <a:latin typeface="Calibri"/>
              <a:cs typeface="Calibri"/>
            </a:rPr>
            <a:t>Negocio</a:t>
          </a:r>
          <a:endParaRPr lang="en-IE" dirty="0">
            <a:latin typeface="Calibri"/>
            <a:cs typeface="Calibri"/>
          </a:endParaRPr>
        </a:p>
      </dgm:t>
    </dgm:pt>
    <dgm:pt modelId="{74C92970-C87C-3B4E-AB3A-A04A0892161C}" type="parTrans" cxnId="{2E4A9AFB-949F-1647-879C-BB495E8E2582}">
      <dgm:prSet/>
      <dgm:spPr/>
      <dgm:t>
        <a:bodyPr/>
        <a:lstStyle/>
        <a:p>
          <a:endParaRPr lang="en-IE">
            <a:latin typeface="Calibri"/>
            <a:cs typeface="Calibri"/>
          </a:endParaRPr>
        </a:p>
      </dgm:t>
    </dgm:pt>
    <dgm:pt modelId="{B91F5720-1D3B-3B42-9859-A2C1BD52764F}" type="sibTrans" cxnId="{2E4A9AFB-949F-1647-879C-BB495E8E2582}">
      <dgm:prSet/>
      <dgm:spPr/>
      <dgm:t>
        <a:bodyPr/>
        <a:lstStyle/>
        <a:p>
          <a:endParaRPr lang="en-IE">
            <a:latin typeface="Calibri"/>
            <a:cs typeface="Calibri"/>
          </a:endParaRPr>
        </a:p>
      </dgm:t>
    </dgm:pt>
    <dgm:pt modelId="{A966F625-4C2F-F641-A1FA-1A71FE023F86}" type="pres">
      <dgm:prSet presAssocID="{B3CB425A-E7BA-B340-A758-9FCFB2D973E8}" presName="compositeShape" presStyleCnt="0">
        <dgm:presLayoutVars>
          <dgm:chMax val="7"/>
          <dgm:dir/>
          <dgm:resizeHandles val="exact"/>
        </dgm:presLayoutVars>
      </dgm:prSet>
      <dgm:spPr/>
    </dgm:pt>
    <dgm:pt modelId="{1DC148BE-6B34-B542-ADF0-6AAF3DFFE37E}" type="pres">
      <dgm:prSet presAssocID="{B3CB425A-E7BA-B340-A758-9FCFB2D973E8}" presName="wedge1" presStyleLbl="node1" presStyleIdx="0" presStyleCnt="3"/>
      <dgm:spPr/>
    </dgm:pt>
    <dgm:pt modelId="{0629688F-E739-F94E-92C8-F86B0269E051}" type="pres">
      <dgm:prSet presAssocID="{B3CB425A-E7BA-B340-A758-9FCFB2D973E8}" presName="dummy1a" presStyleCnt="0"/>
      <dgm:spPr/>
    </dgm:pt>
    <dgm:pt modelId="{0B97EA76-C891-514E-97C3-8CA771662159}" type="pres">
      <dgm:prSet presAssocID="{B3CB425A-E7BA-B340-A758-9FCFB2D973E8}" presName="dummy1b" presStyleCnt="0"/>
      <dgm:spPr/>
    </dgm:pt>
    <dgm:pt modelId="{770424D7-A7F6-364D-AA66-3E01B898901B}" type="pres">
      <dgm:prSet presAssocID="{B3CB425A-E7BA-B340-A758-9FCFB2D973E8}" presName="wedge1Tx" presStyleLbl="node1" presStyleIdx="0" presStyleCnt="3">
        <dgm:presLayoutVars>
          <dgm:chMax val="0"/>
          <dgm:chPref val="0"/>
          <dgm:bulletEnabled val="1"/>
        </dgm:presLayoutVars>
      </dgm:prSet>
      <dgm:spPr/>
    </dgm:pt>
    <dgm:pt modelId="{26A78F9C-70F0-6744-971C-53E9931CCBB5}" type="pres">
      <dgm:prSet presAssocID="{B3CB425A-E7BA-B340-A758-9FCFB2D973E8}" presName="wedge2" presStyleLbl="node1" presStyleIdx="1" presStyleCnt="3"/>
      <dgm:spPr/>
    </dgm:pt>
    <dgm:pt modelId="{E281C6C6-9375-0C4A-997B-B806E4E7E6DF}" type="pres">
      <dgm:prSet presAssocID="{B3CB425A-E7BA-B340-A758-9FCFB2D973E8}" presName="dummy2a" presStyleCnt="0"/>
      <dgm:spPr/>
    </dgm:pt>
    <dgm:pt modelId="{A4FE9918-FD1D-8343-8657-F91682FB70B2}" type="pres">
      <dgm:prSet presAssocID="{B3CB425A-E7BA-B340-A758-9FCFB2D973E8}" presName="dummy2b" presStyleCnt="0"/>
      <dgm:spPr/>
    </dgm:pt>
    <dgm:pt modelId="{323D8141-3976-A942-BCE6-1AA40B460FB5}" type="pres">
      <dgm:prSet presAssocID="{B3CB425A-E7BA-B340-A758-9FCFB2D973E8}" presName="wedge2Tx" presStyleLbl="node1" presStyleIdx="1" presStyleCnt="3">
        <dgm:presLayoutVars>
          <dgm:chMax val="0"/>
          <dgm:chPref val="0"/>
          <dgm:bulletEnabled val="1"/>
        </dgm:presLayoutVars>
      </dgm:prSet>
      <dgm:spPr/>
    </dgm:pt>
    <dgm:pt modelId="{D75ADFF2-2379-1B4D-9367-1283F484BCB2}" type="pres">
      <dgm:prSet presAssocID="{B3CB425A-E7BA-B340-A758-9FCFB2D973E8}" presName="wedge3" presStyleLbl="node1" presStyleIdx="2" presStyleCnt="3"/>
      <dgm:spPr/>
    </dgm:pt>
    <dgm:pt modelId="{E7044668-772A-844A-B666-501D3E1694CC}" type="pres">
      <dgm:prSet presAssocID="{B3CB425A-E7BA-B340-A758-9FCFB2D973E8}" presName="dummy3a" presStyleCnt="0"/>
      <dgm:spPr/>
    </dgm:pt>
    <dgm:pt modelId="{2FB26F66-77ED-D04A-AE10-38B24469163F}" type="pres">
      <dgm:prSet presAssocID="{B3CB425A-E7BA-B340-A758-9FCFB2D973E8}" presName="dummy3b" presStyleCnt="0"/>
      <dgm:spPr/>
    </dgm:pt>
    <dgm:pt modelId="{BFB17DCB-6406-A14B-9189-F31E6D4C0DA3}" type="pres">
      <dgm:prSet presAssocID="{B3CB425A-E7BA-B340-A758-9FCFB2D973E8}" presName="wedge3Tx" presStyleLbl="node1" presStyleIdx="2" presStyleCnt="3">
        <dgm:presLayoutVars>
          <dgm:chMax val="0"/>
          <dgm:chPref val="0"/>
          <dgm:bulletEnabled val="1"/>
        </dgm:presLayoutVars>
      </dgm:prSet>
      <dgm:spPr/>
    </dgm:pt>
    <dgm:pt modelId="{1A53D7E3-9D23-9F4B-B39E-0AC6C27E5DFE}" type="pres">
      <dgm:prSet presAssocID="{A0BA0238-FF51-054C-BB53-8A33323BEF59}" presName="arrowWedge1" presStyleLbl="fgSibTrans2D1" presStyleIdx="0" presStyleCnt="3"/>
      <dgm:spPr/>
    </dgm:pt>
    <dgm:pt modelId="{37A3FF25-FB26-5340-B8C2-A47DC8360753}" type="pres">
      <dgm:prSet presAssocID="{CCD08199-09DF-6A40-AD12-A06944D4EF79}" presName="arrowWedge2" presStyleLbl="fgSibTrans2D1" presStyleIdx="1" presStyleCnt="3"/>
      <dgm:spPr/>
    </dgm:pt>
    <dgm:pt modelId="{99FDD828-B0E8-EE42-8ED1-167ABBECC573}" type="pres">
      <dgm:prSet presAssocID="{B91F5720-1D3B-3B42-9859-A2C1BD52764F}" presName="arrowWedge3" presStyleLbl="fgSibTrans2D1" presStyleIdx="2" presStyleCnt="3"/>
      <dgm:spPr/>
    </dgm:pt>
  </dgm:ptLst>
  <dgm:cxnLst>
    <dgm:cxn modelId="{2E4A9AFB-949F-1647-879C-BB495E8E2582}" srcId="{B3CB425A-E7BA-B340-A758-9FCFB2D973E8}" destId="{6779D950-6770-AC47-994C-A038B00B5875}" srcOrd="2" destOrd="0" parTransId="{74C92970-C87C-3B4E-AB3A-A04A0892161C}" sibTransId="{B91F5720-1D3B-3B42-9859-A2C1BD52764F}"/>
    <dgm:cxn modelId="{7ADC37AD-D901-FA4A-A4CF-F271D039BF86}" srcId="{B3CB425A-E7BA-B340-A758-9FCFB2D973E8}" destId="{AF452F1B-ECAA-8748-B407-024B2209038F}" srcOrd="0" destOrd="0" parTransId="{0444F13E-EE68-B54D-A2D6-96A9FA0DE088}" sibTransId="{A0BA0238-FF51-054C-BB53-8A33323BEF59}"/>
    <dgm:cxn modelId="{CCAB5081-FFC0-4D05-9C93-A201DF598A86}" type="presOf" srcId="{B3CB425A-E7BA-B340-A758-9FCFB2D973E8}" destId="{A966F625-4C2F-F641-A1FA-1A71FE023F86}" srcOrd="0" destOrd="0" presId="urn:microsoft.com/office/officeart/2005/8/layout/cycle8"/>
    <dgm:cxn modelId="{A52B91F4-A851-4F84-9CA8-F730ED806A5B}" type="presOf" srcId="{6779D950-6770-AC47-994C-A038B00B5875}" destId="{BFB17DCB-6406-A14B-9189-F31E6D4C0DA3}" srcOrd="1" destOrd="0" presId="urn:microsoft.com/office/officeart/2005/8/layout/cycle8"/>
    <dgm:cxn modelId="{A7C66114-79B9-4C11-968C-89AA477BE722}" type="presOf" srcId="{A2D8436A-0AC6-0943-A8AE-C3EBF7A65FA1}" destId="{323D8141-3976-A942-BCE6-1AA40B460FB5}" srcOrd="1" destOrd="0" presId="urn:microsoft.com/office/officeart/2005/8/layout/cycle8"/>
    <dgm:cxn modelId="{89547D26-C114-433D-AF81-B591196645EB}" type="presOf" srcId="{6779D950-6770-AC47-994C-A038B00B5875}" destId="{D75ADFF2-2379-1B4D-9367-1283F484BCB2}" srcOrd="0" destOrd="0" presId="urn:microsoft.com/office/officeart/2005/8/layout/cycle8"/>
    <dgm:cxn modelId="{729E6B05-3B98-4807-AA83-3421296DBEE1}" type="presOf" srcId="{A2D8436A-0AC6-0943-A8AE-C3EBF7A65FA1}" destId="{26A78F9C-70F0-6744-971C-53E9931CCBB5}" srcOrd="0" destOrd="0" presId="urn:microsoft.com/office/officeart/2005/8/layout/cycle8"/>
    <dgm:cxn modelId="{AB077A72-59D2-48EB-873B-296B5BCB704B}" type="presOf" srcId="{AF452F1B-ECAA-8748-B407-024B2209038F}" destId="{1DC148BE-6B34-B542-ADF0-6AAF3DFFE37E}" srcOrd="0" destOrd="0" presId="urn:microsoft.com/office/officeart/2005/8/layout/cycle8"/>
    <dgm:cxn modelId="{16373BC8-242E-4190-B2D6-3073D6080257}" type="presOf" srcId="{AF452F1B-ECAA-8748-B407-024B2209038F}" destId="{770424D7-A7F6-364D-AA66-3E01B898901B}" srcOrd="1" destOrd="0" presId="urn:microsoft.com/office/officeart/2005/8/layout/cycle8"/>
    <dgm:cxn modelId="{23D0ABAF-A624-9C43-80CD-2BDBEFD15E26}" srcId="{B3CB425A-E7BA-B340-A758-9FCFB2D973E8}" destId="{A2D8436A-0AC6-0943-A8AE-C3EBF7A65FA1}" srcOrd="1" destOrd="0" parTransId="{ED8EB553-4391-324F-9D75-18961E9A545D}" sibTransId="{CCD08199-09DF-6A40-AD12-A06944D4EF79}"/>
    <dgm:cxn modelId="{A7D68535-7391-43D8-9FA5-E26F7538D1D4}" type="presParOf" srcId="{A966F625-4C2F-F641-A1FA-1A71FE023F86}" destId="{1DC148BE-6B34-B542-ADF0-6AAF3DFFE37E}" srcOrd="0" destOrd="0" presId="urn:microsoft.com/office/officeart/2005/8/layout/cycle8"/>
    <dgm:cxn modelId="{83DFD51B-A509-4ED0-8FEF-7494A013F75F}" type="presParOf" srcId="{A966F625-4C2F-F641-A1FA-1A71FE023F86}" destId="{0629688F-E739-F94E-92C8-F86B0269E051}" srcOrd="1" destOrd="0" presId="urn:microsoft.com/office/officeart/2005/8/layout/cycle8"/>
    <dgm:cxn modelId="{A1EBA31C-CF81-4533-807D-705B05665B3B}" type="presParOf" srcId="{A966F625-4C2F-F641-A1FA-1A71FE023F86}" destId="{0B97EA76-C891-514E-97C3-8CA771662159}" srcOrd="2" destOrd="0" presId="urn:microsoft.com/office/officeart/2005/8/layout/cycle8"/>
    <dgm:cxn modelId="{6DCD6C0D-125A-4B91-A371-6A2233C221AB}" type="presParOf" srcId="{A966F625-4C2F-F641-A1FA-1A71FE023F86}" destId="{770424D7-A7F6-364D-AA66-3E01B898901B}" srcOrd="3" destOrd="0" presId="urn:microsoft.com/office/officeart/2005/8/layout/cycle8"/>
    <dgm:cxn modelId="{281FBD05-C36F-42CF-9326-6C0A2F808DCA}" type="presParOf" srcId="{A966F625-4C2F-F641-A1FA-1A71FE023F86}" destId="{26A78F9C-70F0-6744-971C-53E9931CCBB5}" srcOrd="4" destOrd="0" presId="urn:microsoft.com/office/officeart/2005/8/layout/cycle8"/>
    <dgm:cxn modelId="{AE23DB04-BE6F-4AA7-8F0A-B6D60293DA3C}" type="presParOf" srcId="{A966F625-4C2F-F641-A1FA-1A71FE023F86}" destId="{E281C6C6-9375-0C4A-997B-B806E4E7E6DF}" srcOrd="5" destOrd="0" presId="urn:microsoft.com/office/officeart/2005/8/layout/cycle8"/>
    <dgm:cxn modelId="{5CCE44B9-2E4D-4900-88FD-89CD061B96AE}" type="presParOf" srcId="{A966F625-4C2F-F641-A1FA-1A71FE023F86}" destId="{A4FE9918-FD1D-8343-8657-F91682FB70B2}" srcOrd="6" destOrd="0" presId="urn:microsoft.com/office/officeart/2005/8/layout/cycle8"/>
    <dgm:cxn modelId="{8973C2DA-B71F-43F3-B2CA-B32FCD29F7D3}" type="presParOf" srcId="{A966F625-4C2F-F641-A1FA-1A71FE023F86}" destId="{323D8141-3976-A942-BCE6-1AA40B460FB5}" srcOrd="7" destOrd="0" presId="urn:microsoft.com/office/officeart/2005/8/layout/cycle8"/>
    <dgm:cxn modelId="{F441F47F-6C1B-423C-B201-7351104E37F0}" type="presParOf" srcId="{A966F625-4C2F-F641-A1FA-1A71FE023F86}" destId="{D75ADFF2-2379-1B4D-9367-1283F484BCB2}" srcOrd="8" destOrd="0" presId="urn:microsoft.com/office/officeart/2005/8/layout/cycle8"/>
    <dgm:cxn modelId="{9602E152-6FD1-41AD-8514-EFA9E45CC830}" type="presParOf" srcId="{A966F625-4C2F-F641-A1FA-1A71FE023F86}" destId="{E7044668-772A-844A-B666-501D3E1694CC}" srcOrd="9" destOrd="0" presId="urn:microsoft.com/office/officeart/2005/8/layout/cycle8"/>
    <dgm:cxn modelId="{B62E2944-2D93-42BF-ACB1-5A014C9FC11E}" type="presParOf" srcId="{A966F625-4C2F-F641-A1FA-1A71FE023F86}" destId="{2FB26F66-77ED-D04A-AE10-38B24469163F}" srcOrd="10" destOrd="0" presId="urn:microsoft.com/office/officeart/2005/8/layout/cycle8"/>
    <dgm:cxn modelId="{A402683D-F7D8-407A-A273-CB46BE7BF021}" type="presParOf" srcId="{A966F625-4C2F-F641-A1FA-1A71FE023F86}" destId="{BFB17DCB-6406-A14B-9189-F31E6D4C0DA3}" srcOrd="11" destOrd="0" presId="urn:microsoft.com/office/officeart/2005/8/layout/cycle8"/>
    <dgm:cxn modelId="{B3F76361-3572-4EBC-BA79-F84D3F30C79A}" type="presParOf" srcId="{A966F625-4C2F-F641-A1FA-1A71FE023F86}" destId="{1A53D7E3-9D23-9F4B-B39E-0AC6C27E5DFE}" srcOrd="12" destOrd="0" presId="urn:microsoft.com/office/officeart/2005/8/layout/cycle8"/>
    <dgm:cxn modelId="{D0AB8864-8B2F-489F-BB89-C30AA7C10178}" type="presParOf" srcId="{A966F625-4C2F-F641-A1FA-1A71FE023F86}" destId="{37A3FF25-FB26-5340-B8C2-A47DC8360753}" srcOrd="13" destOrd="0" presId="urn:microsoft.com/office/officeart/2005/8/layout/cycle8"/>
    <dgm:cxn modelId="{8A24A4E1-3FEB-484A-BA2F-5138B4A754A1}" type="presParOf" srcId="{A966F625-4C2F-F641-A1FA-1A71FE023F86}" destId="{99FDD828-B0E8-EE42-8ED1-167ABBECC573}"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CB425A-E7BA-B340-A758-9FCFB2D973E8}" type="doc">
      <dgm:prSet loTypeId="urn:microsoft.com/office/officeart/2005/8/layout/cycle8" loCatId="" qsTypeId="urn:microsoft.com/office/officeart/2005/8/quickstyle/simple4" qsCatId="simple" csTypeId="urn:microsoft.com/office/officeart/2005/8/colors/accent1_2" csCatId="accent1" phldr="1"/>
      <dgm:spPr/>
      <dgm:t>
        <a:bodyPr/>
        <a:lstStyle/>
        <a:p>
          <a:endParaRPr lang="en-IE"/>
        </a:p>
      </dgm:t>
    </dgm:pt>
    <dgm:pt modelId="{AF452F1B-ECAA-8748-B407-024B2209038F}">
      <dgm:prSet/>
      <dgm:spPr/>
      <dgm:t>
        <a:bodyPr/>
        <a:lstStyle/>
        <a:p>
          <a:pPr rtl="0"/>
          <a:r>
            <a:rPr lang="en-IE" dirty="0" err="1">
              <a:latin typeface="Calibri"/>
              <a:cs typeface="Calibri"/>
            </a:rPr>
            <a:t>Datos</a:t>
          </a:r>
          <a:r>
            <a:rPr lang="en-IE" dirty="0">
              <a:latin typeface="Calibri"/>
              <a:cs typeface="Calibri"/>
            </a:rPr>
            <a:t> un </a:t>
          </a:r>
          <a:r>
            <a:rPr lang="en-IE" dirty="0" err="1">
              <a:latin typeface="Calibri"/>
              <a:cs typeface="Calibri"/>
            </a:rPr>
            <a:t>poco</a:t>
          </a:r>
          <a:r>
            <a:rPr lang="en-IE" dirty="0">
              <a:latin typeface="Calibri"/>
              <a:cs typeface="Calibri"/>
            </a:rPr>
            <a:t> regular… :)</a:t>
          </a:r>
          <a:endParaRPr lang="en-IE" i="1" dirty="0">
            <a:latin typeface="Calibri"/>
            <a:cs typeface="Calibri"/>
          </a:endParaRPr>
        </a:p>
      </dgm:t>
    </dgm:pt>
    <dgm:pt modelId="{0444F13E-EE68-B54D-A2D6-96A9FA0DE088}" type="parTrans" cxnId="{7ADC37AD-D901-FA4A-A4CF-F271D039BF86}">
      <dgm:prSet/>
      <dgm:spPr/>
      <dgm:t>
        <a:bodyPr/>
        <a:lstStyle/>
        <a:p>
          <a:endParaRPr lang="en-IE">
            <a:latin typeface="Calibri"/>
            <a:cs typeface="Calibri"/>
          </a:endParaRPr>
        </a:p>
      </dgm:t>
    </dgm:pt>
    <dgm:pt modelId="{A0BA0238-FF51-054C-BB53-8A33323BEF59}" type="sibTrans" cxnId="{7ADC37AD-D901-FA4A-A4CF-F271D039BF86}">
      <dgm:prSet/>
      <dgm:spPr/>
      <dgm:t>
        <a:bodyPr/>
        <a:lstStyle/>
        <a:p>
          <a:endParaRPr lang="en-IE">
            <a:latin typeface="Calibri"/>
            <a:cs typeface="Calibri"/>
          </a:endParaRPr>
        </a:p>
      </dgm:t>
    </dgm:pt>
    <dgm:pt modelId="{A2D8436A-0AC6-0943-A8AE-C3EBF7A65FA1}">
      <dgm:prSet/>
      <dgm:spPr/>
      <dgm:t>
        <a:bodyPr/>
        <a:lstStyle/>
        <a:p>
          <a:pPr rtl="0"/>
          <a:r>
            <a:rPr lang="en-IE" dirty="0">
              <a:latin typeface="Calibri"/>
              <a:cs typeface="Calibri"/>
            </a:rPr>
            <a:t>¿Hay </a:t>
          </a:r>
          <a:r>
            <a:rPr lang="en-IE" dirty="0" err="1">
              <a:latin typeface="Calibri"/>
              <a:cs typeface="Calibri"/>
            </a:rPr>
            <a:t>algún</a:t>
          </a:r>
          <a:r>
            <a:rPr lang="en-IE" dirty="0">
              <a:latin typeface="Calibri"/>
              <a:cs typeface="Calibri"/>
            </a:rPr>
            <a:t> </a:t>
          </a:r>
          <a:r>
            <a:rPr lang="en-IE" dirty="0" err="1">
              <a:latin typeface="Calibri"/>
              <a:cs typeface="Calibri"/>
            </a:rPr>
            <a:t>patrón</a:t>
          </a:r>
          <a:r>
            <a:rPr lang="en-IE" dirty="0">
              <a:latin typeface="Calibri"/>
              <a:cs typeface="Calibri"/>
            </a:rPr>
            <a:t> </a:t>
          </a:r>
          <a:r>
            <a:rPr lang="en-IE" dirty="0" err="1">
              <a:latin typeface="Calibri"/>
              <a:cs typeface="Calibri"/>
            </a:rPr>
            <a:t>util</a:t>
          </a:r>
          <a:r>
            <a:rPr lang="en-IE" dirty="0">
              <a:latin typeface="Calibri"/>
              <a:cs typeface="Calibri"/>
            </a:rPr>
            <a:t>?</a:t>
          </a:r>
        </a:p>
      </dgm:t>
    </dgm:pt>
    <dgm:pt modelId="{ED8EB553-4391-324F-9D75-18961E9A545D}" type="parTrans" cxnId="{23D0ABAF-A624-9C43-80CD-2BDBEFD15E26}">
      <dgm:prSet/>
      <dgm:spPr/>
      <dgm:t>
        <a:bodyPr/>
        <a:lstStyle/>
        <a:p>
          <a:endParaRPr lang="en-IE">
            <a:latin typeface="Calibri"/>
            <a:cs typeface="Calibri"/>
          </a:endParaRPr>
        </a:p>
      </dgm:t>
    </dgm:pt>
    <dgm:pt modelId="{CCD08199-09DF-6A40-AD12-A06944D4EF79}" type="sibTrans" cxnId="{23D0ABAF-A624-9C43-80CD-2BDBEFD15E26}">
      <dgm:prSet/>
      <dgm:spPr/>
      <dgm:t>
        <a:bodyPr/>
        <a:lstStyle/>
        <a:p>
          <a:endParaRPr lang="en-IE">
            <a:latin typeface="Calibri"/>
            <a:cs typeface="Calibri"/>
          </a:endParaRPr>
        </a:p>
      </dgm:t>
    </dgm:pt>
    <dgm:pt modelId="{6779D950-6770-AC47-994C-A038B00B5875}">
      <dgm:prSet/>
      <dgm:spPr/>
      <dgm:t>
        <a:bodyPr/>
        <a:lstStyle/>
        <a:p>
          <a:pPr rtl="0"/>
          <a:r>
            <a:rPr lang="en-IE" dirty="0" err="1">
              <a:latin typeface="Calibri"/>
              <a:cs typeface="Calibri"/>
            </a:rPr>
            <a:t>Objetivos</a:t>
          </a:r>
          <a:r>
            <a:rPr lang="en-IE" dirty="0">
              <a:latin typeface="Calibri"/>
              <a:cs typeface="Calibri"/>
            </a:rPr>
            <a:t> de </a:t>
          </a:r>
          <a:r>
            <a:rPr lang="en-IE" dirty="0" err="1">
              <a:latin typeface="Calibri"/>
              <a:cs typeface="Calibri"/>
            </a:rPr>
            <a:t>negocio</a:t>
          </a:r>
          <a:r>
            <a:rPr lang="en-IE" dirty="0">
              <a:latin typeface="Calibri"/>
              <a:cs typeface="Calibri"/>
            </a:rPr>
            <a:t> </a:t>
          </a:r>
          <a:r>
            <a:rPr lang="en-IE" dirty="0" err="1">
              <a:latin typeface="Calibri"/>
              <a:cs typeface="Calibri"/>
            </a:rPr>
            <a:t>poco</a:t>
          </a:r>
          <a:r>
            <a:rPr lang="en-IE" dirty="0">
              <a:latin typeface="Calibri"/>
              <a:cs typeface="Calibri"/>
            </a:rPr>
            <a:t> </a:t>
          </a:r>
          <a:r>
            <a:rPr lang="en-IE" dirty="0" err="1">
              <a:latin typeface="Calibri"/>
              <a:cs typeface="Calibri"/>
            </a:rPr>
            <a:t>claros</a:t>
          </a:r>
          <a:endParaRPr lang="en-IE" dirty="0">
            <a:latin typeface="Calibri"/>
            <a:cs typeface="Calibri"/>
          </a:endParaRPr>
        </a:p>
      </dgm:t>
    </dgm:pt>
    <dgm:pt modelId="{74C92970-C87C-3B4E-AB3A-A04A0892161C}" type="parTrans" cxnId="{2E4A9AFB-949F-1647-879C-BB495E8E2582}">
      <dgm:prSet/>
      <dgm:spPr/>
      <dgm:t>
        <a:bodyPr/>
        <a:lstStyle/>
        <a:p>
          <a:endParaRPr lang="en-IE">
            <a:latin typeface="Calibri"/>
            <a:cs typeface="Calibri"/>
          </a:endParaRPr>
        </a:p>
      </dgm:t>
    </dgm:pt>
    <dgm:pt modelId="{B91F5720-1D3B-3B42-9859-A2C1BD52764F}" type="sibTrans" cxnId="{2E4A9AFB-949F-1647-879C-BB495E8E2582}">
      <dgm:prSet/>
      <dgm:spPr/>
      <dgm:t>
        <a:bodyPr/>
        <a:lstStyle/>
        <a:p>
          <a:endParaRPr lang="en-IE">
            <a:latin typeface="Calibri"/>
            <a:cs typeface="Calibri"/>
          </a:endParaRPr>
        </a:p>
      </dgm:t>
    </dgm:pt>
    <dgm:pt modelId="{A966F625-4C2F-F641-A1FA-1A71FE023F86}" type="pres">
      <dgm:prSet presAssocID="{B3CB425A-E7BA-B340-A758-9FCFB2D973E8}" presName="compositeShape" presStyleCnt="0">
        <dgm:presLayoutVars>
          <dgm:chMax val="7"/>
          <dgm:dir/>
          <dgm:resizeHandles val="exact"/>
        </dgm:presLayoutVars>
      </dgm:prSet>
      <dgm:spPr/>
    </dgm:pt>
    <dgm:pt modelId="{1DC148BE-6B34-B542-ADF0-6AAF3DFFE37E}" type="pres">
      <dgm:prSet presAssocID="{B3CB425A-E7BA-B340-A758-9FCFB2D973E8}" presName="wedge1" presStyleLbl="node1" presStyleIdx="0" presStyleCnt="3"/>
      <dgm:spPr/>
    </dgm:pt>
    <dgm:pt modelId="{0629688F-E739-F94E-92C8-F86B0269E051}" type="pres">
      <dgm:prSet presAssocID="{B3CB425A-E7BA-B340-A758-9FCFB2D973E8}" presName="dummy1a" presStyleCnt="0"/>
      <dgm:spPr/>
    </dgm:pt>
    <dgm:pt modelId="{0B97EA76-C891-514E-97C3-8CA771662159}" type="pres">
      <dgm:prSet presAssocID="{B3CB425A-E7BA-B340-A758-9FCFB2D973E8}" presName="dummy1b" presStyleCnt="0"/>
      <dgm:spPr/>
    </dgm:pt>
    <dgm:pt modelId="{770424D7-A7F6-364D-AA66-3E01B898901B}" type="pres">
      <dgm:prSet presAssocID="{B3CB425A-E7BA-B340-A758-9FCFB2D973E8}" presName="wedge1Tx" presStyleLbl="node1" presStyleIdx="0" presStyleCnt="3">
        <dgm:presLayoutVars>
          <dgm:chMax val="0"/>
          <dgm:chPref val="0"/>
          <dgm:bulletEnabled val="1"/>
        </dgm:presLayoutVars>
      </dgm:prSet>
      <dgm:spPr/>
    </dgm:pt>
    <dgm:pt modelId="{26A78F9C-70F0-6744-971C-53E9931CCBB5}" type="pres">
      <dgm:prSet presAssocID="{B3CB425A-E7BA-B340-A758-9FCFB2D973E8}" presName="wedge2" presStyleLbl="node1" presStyleIdx="1" presStyleCnt="3"/>
      <dgm:spPr/>
    </dgm:pt>
    <dgm:pt modelId="{E281C6C6-9375-0C4A-997B-B806E4E7E6DF}" type="pres">
      <dgm:prSet presAssocID="{B3CB425A-E7BA-B340-A758-9FCFB2D973E8}" presName="dummy2a" presStyleCnt="0"/>
      <dgm:spPr/>
    </dgm:pt>
    <dgm:pt modelId="{A4FE9918-FD1D-8343-8657-F91682FB70B2}" type="pres">
      <dgm:prSet presAssocID="{B3CB425A-E7BA-B340-A758-9FCFB2D973E8}" presName="dummy2b" presStyleCnt="0"/>
      <dgm:spPr/>
    </dgm:pt>
    <dgm:pt modelId="{323D8141-3976-A942-BCE6-1AA40B460FB5}" type="pres">
      <dgm:prSet presAssocID="{B3CB425A-E7BA-B340-A758-9FCFB2D973E8}" presName="wedge2Tx" presStyleLbl="node1" presStyleIdx="1" presStyleCnt="3">
        <dgm:presLayoutVars>
          <dgm:chMax val="0"/>
          <dgm:chPref val="0"/>
          <dgm:bulletEnabled val="1"/>
        </dgm:presLayoutVars>
      </dgm:prSet>
      <dgm:spPr/>
    </dgm:pt>
    <dgm:pt modelId="{D75ADFF2-2379-1B4D-9367-1283F484BCB2}" type="pres">
      <dgm:prSet presAssocID="{B3CB425A-E7BA-B340-A758-9FCFB2D973E8}" presName="wedge3" presStyleLbl="node1" presStyleIdx="2" presStyleCnt="3"/>
      <dgm:spPr/>
    </dgm:pt>
    <dgm:pt modelId="{E7044668-772A-844A-B666-501D3E1694CC}" type="pres">
      <dgm:prSet presAssocID="{B3CB425A-E7BA-B340-A758-9FCFB2D973E8}" presName="dummy3a" presStyleCnt="0"/>
      <dgm:spPr/>
    </dgm:pt>
    <dgm:pt modelId="{2FB26F66-77ED-D04A-AE10-38B24469163F}" type="pres">
      <dgm:prSet presAssocID="{B3CB425A-E7BA-B340-A758-9FCFB2D973E8}" presName="dummy3b" presStyleCnt="0"/>
      <dgm:spPr/>
    </dgm:pt>
    <dgm:pt modelId="{BFB17DCB-6406-A14B-9189-F31E6D4C0DA3}" type="pres">
      <dgm:prSet presAssocID="{B3CB425A-E7BA-B340-A758-9FCFB2D973E8}" presName="wedge3Tx" presStyleLbl="node1" presStyleIdx="2" presStyleCnt="3">
        <dgm:presLayoutVars>
          <dgm:chMax val="0"/>
          <dgm:chPref val="0"/>
          <dgm:bulletEnabled val="1"/>
        </dgm:presLayoutVars>
      </dgm:prSet>
      <dgm:spPr/>
    </dgm:pt>
    <dgm:pt modelId="{1A53D7E3-9D23-9F4B-B39E-0AC6C27E5DFE}" type="pres">
      <dgm:prSet presAssocID="{A0BA0238-FF51-054C-BB53-8A33323BEF59}" presName="arrowWedge1" presStyleLbl="fgSibTrans2D1" presStyleIdx="0" presStyleCnt="3"/>
      <dgm:spPr/>
    </dgm:pt>
    <dgm:pt modelId="{37A3FF25-FB26-5340-B8C2-A47DC8360753}" type="pres">
      <dgm:prSet presAssocID="{CCD08199-09DF-6A40-AD12-A06944D4EF79}" presName="arrowWedge2" presStyleLbl="fgSibTrans2D1" presStyleIdx="1" presStyleCnt="3"/>
      <dgm:spPr/>
    </dgm:pt>
    <dgm:pt modelId="{99FDD828-B0E8-EE42-8ED1-167ABBECC573}" type="pres">
      <dgm:prSet presAssocID="{B91F5720-1D3B-3B42-9859-A2C1BD52764F}" presName="arrowWedge3" presStyleLbl="fgSibTrans2D1" presStyleIdx="2" presStyleCnt="3"/>
      <dgm:spPr/>
    </dgm:pt>
  </dgm:ptLst>
  <dgm:cxnLst>
    <dgm:cxn modelId="{2E4A9AFB-949F-1647-879C-BB495E8E2582}" srcId="{B3CB425A-E7BA-B340-A758-9FCFB2D973E8}" destId="{6779D950-6770-AC47-994C-A038B00B5875}" srcOrd="2" destOrd="0" parTransId="{74C92970-C87C-3B4E-AB3A-A04A0892161C}" sibTransId="{B91F5720-1D3B-3B42-9859-A2C1BD52764F}"/>
    <dgm:cxn modelId="{EB1960AB-A988-4CC6-B9C3-9CD0FE9610AF}" type="presOf" srcId="{A2D8436A-0AC6-0943-A8AE-C3EBF7A65FA1}" destId="{323D8141-3976-A942-BCE6-1AA40B460FB5}" srcOrd="1" destOrd="0" presId="urn:microsoft.com/office/officeart/2005/8/layout/cycle8"/>
    <dgm:cxn modelId="{7ADC37AD-D901-FA4A-A4CF-F271D039BF86}" srcId="{B3CB425A-E7BA-B340-A758-9FCFB2D973E8}" destId="{AF452F1B-ECAA-8748-B407-024B2209038F}" srcOrd="0" destOrd="0" parTransId="{0444F13E-EE68-B54D-A2D6-96A9FA0DE088}" sibTransId="{A0BA0238-FF51-054C-BB53-8A33323BEF59}"/>
    <dgm:cxn modelId="{C64655EF-0553-4A41-A443-2B9A1776F0AF}" type="presOf" srcId="{AF452F1B-ECAA-8748-B407-024B2209038F}" destId="{1DC148BE-6B34-B542-ADF0-6AAF3DFFE37E}" srcOrd="0" destOrd="0" presId="urn:microsoft.com/office/officeart/2005/8/layout/cycle8"/>
    <dgm:cxn modelId="{D561BDCB-3244-48E7-90CF-156647D86E23}" type="presOf" srcId="{6779D950-6770-AC47-994C-A038B00B5875}" destId="{BFB17DCB-6406-A14B-9189-F31E6D4C0DA3}" srcOrd="1" destOrd="0" presId="urn:microsoft.com/office/officeart/2005/8/layout/cycle8"/>
    <dgm:cxn modelId="{FDA7E7A2-96E4-43D1-B179-D198CE8332D9}" type="presOf" srcId="{B3CB425A-E7BA-B340-A758-9FCFB2D973E8}" destId="{A966F625-4C2F-F641-A1FA-1A71FE023F86}" srcOrd="0" destOrd="0" presId="urn:microsoft.com/office/officeart/2005/8/layout/cycle8"/>
    <dgm:cxn modelId="{C35EFEFF-C77F-4EBF-90E9-1AA66E005FC3}" type="presOf" srcId="{A2D8436A-0AC6-0943-A8AE-C3EBF7A65FA1}" destId="{26A78F9C-70F0-6744-971C-53E9931CCBB5}" srcOrd="0" destOrd="0" presId="urn:microsoft.com/office/officeart/2005/8/layout/cycle8"/>
    <dgm:cxn modelId="{D31410D6-00EA-4F28-ADAB-954DFDC55FBE}" type="presOf" srcId="{6779D950-6770-AC47-994C-A038B00B5875}" destId="{D75ADFF2-2379-1B4D-9367-1283F484BCB2}" srcOrd="0" destOrd="0" presId="urn:microsoft.com/office/officeart/2005/8/layout/cycle8"/>
    <dgm:cxn modelId="{5B63FC0E-0D86-48C8-80EE-D1BAB664A259}" type="presOf" srcId="{AF452F1B-ECAA-8748-B407-024B2209038F}" destId="{770424D7-A7F6-364D-AA66-3E01B898901B}" srcOrd="1" destOrd="0" presId="urn:microsoft.com/office/officeart/2005/8/layout/cycle8"/>
    <dgm:cxn modelId="{23D0ABAF-A624-9C43-80CD-2BDBEFD15E26}" srcId="{B3CB425A-E7BA-B340-A758-9FCFB2D973E8}" destId="{A2D8436A-0AC6-0943-A8AE-C3EBF7A65FA1}" srcOrd="1" destOrd="0" parTransId="{ED8EB553-4391-324F-9D75-18961E9A545D}" sibTransId="{CCD08199-09DF-6A40-AD12-A06944D4EF79}"/>
    <dgm:cxn modelId="{89BD2F57-65EE-4C9B-B19A-EEB20F33FBDA}" type="presParOf" srcId="{A966F625-4C2F-F641-A1FA-1A71FE023F86}" destId="{1DC148BE-6B34-B542-ADF0-6AAF3DFFE37E}" srcOrd="0" destOrd="0" presId="urn:microsoft.com/office/officeart/2005/8/layout/cycle8"/>
    <dgm:cxn modelId="{2DE374B3-1D9F-4B47-86DF-B65C850EEAC1}" type="presParOf" srcId="{A966F625-4C2F-F641-A1FA-1A71FE023F86}" destId="{0629688F-E739-F94E-92C8-F86B0269E051}" srcOrd="1" destOrd="0" presId="urn:microsoft.com/office/officeart/2005/8/layout/cycle8"/>
    <dgm:cxn modelId="{E0FE7D50-5B8A-493D-AE0D-31A0F8E3840E}" type="presParOf" srcId="{A966F625-4C2F-F641-A1FA-1A71FE023F86}" destId="{0B97EA76-C891-514E-97C3-8CA771662159}" srcOrd="2" destOrd="0" presId="urn:microsoft.com/office/officeart/2005/8/layout/cycle8"/>
    <dgm:cxn modelId="{6F6F3846-BF4B-4640-930D-D3EF54B6CE5F}" type="presParOf" srcId="{A966F625-4C2F-F641-A1FA-1A71FE023F86}" destId="{770424D7-A7F6-364D-AA66-3E01B898901B}" srcOrd="3" destOrd="0" presId="urn:microsoft.com/office/officeart/2005/8/layout/cycle8"/>
    <dgm:cxn modelId="{EF55D89E-BC8E-4851-987D-814E2212A165}" type="presParOf" srcId="{A966F625-4C2F-F641-A1FA-1A71FE023F86}" destId="{26A78F9C-70F0-6744-971C-53E9931CCBB5}" srcOrd="4" destOrd="0" presId="urn:microsoft.com/office/officeart/2005/8/layout/cycle8"/>
    <dgm:cxn modelId="{EB25069D-9FFD-4549-8C7A-786452EB2CC8}" type="presParOf" srcId="{A966F625-4C2F-F641-A1FA-1A71FE023F86}" destId="{E281C6C6-9375-0C4A-997B-B806E4E7E6DF}" srcOrd="5" destOrd="0" presId="urn:microsoft.com/office/officeart/2005/8/layout/cycle8"/>
    <dgm:cxn modelId="{9CC712C5-5404-4EDF-81EB-64035B81A11C}" type="presParOf" srcId="{A966F625-4C2F-F641-A1FA-1A71FE023F86}" destId="{A4FE9918-FD1D-8343-8657-F91682FB70B2}" srcOrd="6" destOrd="0" presId="urn:microsoft.com/office/officeart/2005/8/layout/cycle8"/>
    <dgm:cxn modelId="{CE4228A5-C7B7-4D30-A4C5-DBB1205AC868}" type="presParOf" srcId="{A966F625-4C2F-F641-A1FA-1A71FE023F86}" destId="{323D8141-3976-A942-BCE6-1AA40B460FB5}" srcOrd="7" destOrd="0" presId="urn:microsoft.com/office/officeart/2005/8/layout/cycle8"/>
    <dgm:cxn modelId="{9BFEAAA5-2472-498E-A702-611B1404F731}" type="presParOf" srcId="{A966F625-4C2F-F641-A1FA-1A71FE023F86}" destId="{D75ADFF2-2379-1B4D-9367-1283F484BCB2}" srcOrd="8" destOrd="0" presId="urn:microsoft.com/office/officeart/2005/8/layout/cycle8"/>
    <dgm:cxn modelId="{E914E0F7-7836-4EE8-8477-190DC56F590E}" type="presParOf" srcId="{A966F625-4C2F-F641-A1FA-1A71FE023F86}" destId="{E7044668-772A-844A-B666-501D3E1694CC}" srcOrd="9" destOrd="0" presId="urn:microsoft.com/office/officeart/2005/8/layout/cycle8"/>
    <dgm:cxn modelId="{92AD6C55-8EC6-4F07-B4CA-3E55AFBFE51A}" type="presParOf" srcId="{A966F625-4C2F-F641-A1FA-1A71FE023F86}" destId="{2FB26F66-77ED-D04A-AE10-38B24469163F}" srcOrd="10" destOrd="0" presId="urn:microsoft.com/office/officeart/2005/8/layout/cycle8"/>
    <dgm:cxn modelId="{0CA7ECE8-C5BB-4663-8299-BBDD08F7E8F9}" type="presParOf" srcId="{A966F625-4C2F-F641-A1FA-1A71FE023F86}" destId="{BFB17DCB-6406-A14B-9189-F31E6D4C0DA3}" srcOrd="11" destOrd="0" presId="urn:microsoft.com/office/officeart/2005/8/layout/cycle8"/>
    <dgm:cxn modelId="{CD095755-2AAC-47A9-9A0E-B4D87D92CA95}" type="presParOf" srcId="{A966F625-4C2F-F641-A1FA-1A71FE023F86}" destId="{1A53D7E3-9D23-9F4B-B39E-0AC6C27E5DFE}" srcOrd="12" destOrd="0" presId="urn:microsoft.com/office/officeart/2005/8/layout/cycle8"/>
    <dgm:cxn modelId="{8512E0F6-0FDF-4BD0-A962-C34423E275E4}" type="presParOf" srcId="{A966F625-4C2F-F641-A1FA-1A71FE023F86}" destId="{37A3FF25-FB26-5340-B8C2-A47DC8360753}" srcOrd="13" destOrd="0" presId="urn:microsoft.com/office/officeart/2005/8/layout/cycle8"/>
    <dgm:cxn modelId="{FEA0381B-AD04-4549-8E4D-6F989B0BFF57}" type="presParOf" srcId="{A966F625-4C2F-F641-A1FA-1A71FE023F86}" destId="{99FDD828-B0E8-EE42-8ED1-167ABBECC573}"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CB425A-E7BA-B340-A758-9FCFB2D973E8}" type="doc">
      <dgm:prSet loTypeId="urn:microsoft.com/office/officeart/2005/8/layout/cycle8" loCatId="" qsTypeId="urn:microsoft.com/office/officeart/2005/8/quickstyle/simple4" qsCatId="simple" csTypeId="urn:microsoft.com/office/officeart/2005/8/colors/accent1_2" csCatId="accent1" phldr="1"/>
      <dgm:spPr/>
      <dgm:t>
        <a:bodyPr/>
        <a:lstStyle/>
        <a:p>
          <a:endParaRPr lang="en-IE"/>
        </a:p>
      </dgm:t>
    </dgm:pt>
    <dgm:pt modelId="{AF452F1B-ECAA-8748-B407-024B2209038F}">
      <dgm:prSet/>
      <dgm:spPr/>
      <dgm:t>
        <a:bodyPr/>
        <a:lstStyle/>
        <a:p>
          <a:pPr rtl="0"/>
          <a:r>
            <a:rPr lang="en-IE" dirty="0">
              <a:latin typeface="Calibri"/>
              <a:cs typeface="Calibri"/>
            </a:rPr>
            <a:t>¿Hay </a:t>
          </a:r>
          <a:r>
            <a:rPr lang="en-IE" dirty="0" err="1">
              <a:latin typeface="Calibri"/>
              <a:cs typeface="Calibri"/>
            </a:rPr>
            <a:t>datos</a:t>
          </a:r>
          <a:r>
            <a:rPr lang="en-IE" dirty="0">
              <a:latin typeface="Calibri"/>
              <a:cs typeface="Calibri"/>
            </a:rPr>
            <a:t> de </a:t>
          </a:r>
          <a:r>
            <a:rPr lang="en-IE" dirty="0" err="1">
              <a:latin typeface="Calibri"/>
              <a:cs typeface="Calibri"/>
            </a:rPr>
            <a:t>ejemplo</a:t>
          </a:r>
          <a:r>
            <a:rPr lang="en-IE" dirty="0">
              <a:latin typeface="Calibri"/>
              <a:cs typeface="Calibri"/>
            </a:rPr>
            <a:t> con </a:t>
          </a:r>
          <a:r>
            <a:rPr lang="en-IE" dirty="0" err="1">
              <a:latin typeface="Calibri"/>
              <a:cs typeface="Calibri"/>
            </a:rPr>
            <a:t>este</a:t>
          </a:r>
          <a:r>
            <a:rPr lang="en-IE" dirty="0">
              <a:latin typeface="Calibri"/>
              <a:cs typeface="Calibri"/>
            </a:rPr>
            <a:t> outcome?</a:t>
          </a:r>
          <a:endParaRPr lang="en-IE" i="1" dirty="0">
            <a:latin typeface="Calibri"/>
            <a:cs typeface="Calibri"/>
          </a:endParaRPr>
        </a:p>
      </dgm:t>
    </dgm:pt>
    <dgm:pt modelId="{0444F13E-EE68-B54D-A2D6-96A9FA0DE088}" type="parTrans" cxnId="{7ADC37AD-D901-FA4A-A4CF-F271D039BF86}">
      <dgm:prSet/>
      <dgm:spPr/>
      <dgm:t>
        <a:bodyPr/>
        <a:lstStyle/>
        <a:p>
          <a:endParaRPr lang="en-IE">
            <a:latin typeface="Calibri"/>
            <a:cs typeface="Calibri"/>
          </a:endParaRPr>
        </a:p>
      </dgm:t>
    </dgm:pt>
    <dgm:pt modelId="{A0BA0238-FF51-054C-BB53-8A33323BEF59}" type="sibTrans" cxnId="{7ADC37AD-D901-FA4A-A4CF-F271D039BF86}">
      <dgm:prSet/>
      <dgm:spPr/>
      <dgm:t>
        <a:bodyPr/>
        <a:lstStyle/>
        <a:p>
          <a:endParaRPr lang="en-IE">
            <a:latin typeface="Calibri"/>
            <a:cs typeface="Calibri"/>
          </a:endParaRPr>
        </a:p>
      </dgm:t>
    </dgm:pt>
    <dgm:pt modelId="{A2D8436A-0AC6-0943-A8AE-C3EBF7A65FA1}">
      <dgm:prSet/>
      <dgm:spPr/>
      <dgm:t>
        <a:bodyPr/>
        <a:lstStyle/>
        <a:p>
          <a:pPr rtl="0"/>
          <a:r>
            <a:rPr lang="en-IE" dirty="0">
              <a:latin typeface="Calibri"/>
              <a:cs typeface="Calibri"/>
            </a:rPr>
            <a:t>¿</a:t>
          </a:r>
          <a:r>
            <a:rPr lang="en-IE" dirty="0" err="1">
              <a:latin typeface="Calibri"/>
              <a:cs typeface="Calibri"/>
            </a:rPr>
            <a:t>Qué</a:t>
          </a:r>
          <a:r>
            <a:rPr lang="en-IE" dirty="0">
              <a:latin typeface="Calibri"/>
              <a:cs typeface="Calibri"/>
            </a:rPr>
            <a:t> </a:t>
          </a:r>
          <a:r>
            <a:rPr lang="en-IE" dirty="0" err="1">
              <a:latin typeface="Calibri"/>
              <a:cs typeface="Calibri"/>
            </a:rPr>
            <a:t>modelo</a:t>
          </a:r>
          <a:r>
            <a:rPr lang="en-IE" dirty="0">
              <a:latin typeface="Calibri"/>
              <a:cs typeface="Calibri"/>
            </a:rPr>
            <a:t> </a:t>
          </a:r>
          <a:r>
            <a:rPr lang="en-IE" dirty="0" err="1">
              <a:latin typeface="Calibri"/>
              <a:cs typeface="Calibri"/>
            </a:rPr>
            <a:t>usamos</a:t>
          </a:r>
          <a:r>
            <a:rPr lang="en-IE" dirty="0">
              <a:latin typeface="Calibri"/>
              <a:cs typeface="Calibri"/>
            </a:rPr>
            <a:t> para </a:t>
          </a:r>
          <a:r>
            <a:rPr lang="en-IE" dirty="0" err="1">
              <a:latin typeface="Calibri"/>
              <a:cs typeface="Calibri"/>
            </a:rPr>
            <a:t>realizar</a:t>
          </a:r>
          <a:r>
            <a:rPr lang="en-IE" dirty="0">
              <a:latin typeface="Calibri"/>
              <a:cs typeface="Calibri"/>
            </a:rPr>
            <a:t> la </a:t>
          </a:r>
          <a:r>
            <a:rPr lang="en-IE" dirty="0" err="1">
              <a:latin typeface="Calibri"/>
              <a:cs typeface="Calibri"/>
            </a:rPr>
            <a:t>predicción</a:t>
          </a:r>
          <a:r>
            <a:rPr lang="en-IE" dirty="0">
              <a:latin typeface="Calibri"/>
              <a:cs typeface="Calibri"/>
            </a:rPr>
            <a:t>?</a:t>
          </a:r>
        </a:p>
      </dgm:t>
    </dgm:pt>
    <dgm:pt modelId="{ED8EB553-4391-324F-9D75-18961E9A545D}" type="parTrans" cxnId="{23D0ABAF-A624-9C43-80CD-2BDBEFD15E26}">
      <dgm:prSet/>
      <dgm:spPr/>
      <dgm:t>
        <a:bodyPr/>
        <a:lstStyle/>
        <a:p>
          <a:endParaRPr lang="en-IE">
            <a:latin typeface="Calibri"/>
            <a:cs typeface="Calibri"/>
          </a:endParaRPr>
        </a:p>
      </dgm:t>
    </dgm:pt>
    <dgm:pt modelId="{CCD08199-09DF-6A40-AD12-A06944D4EF79}" type="sibTrans" cxnId="{23D0ABAF-A624-9C43-80CD-2BDBEFD15E26}">
      <dgm:prSet/>
      <dgm:spPr/>
      <dgm:t>
        <a:bodyPr/>
        <a:lstStyle/>
        <a:p>
          <a:endParaRPr lang="en-IE">
            <a:latin typeface="Calibri"/>
            <a:cs typeface="Calibri"/>
          </a:endParaRPr>
        </a:p>
      </dgm:t>
    </dgm:pt>
    <dgm:pt modelId="{6779D950-6770-AC47-994C-A038B00B5875}">
      <dgm:prSet/>
      <dgm:spPr/>
      <dgm:t>
        <a:bodyPr/>
        <a:lstStyle/>
        <a:p>
          <a:pPr rtl="0"/>
          <a:r>
            <a:rPr lang="en-IE" dirty="0">
              <a:latin typeface="Calibri"/>
              <a:cs typeface="Calibri"/>
            </a:rPr>
            <a:t>¿</a:t>
          </a:r>
          <a:r>
            <a:rPr lang="en-IE" dirty="0" err="1">
              <a:latin typeface="Calibri"/>
              <a:cs typeface="Calibri"/>
            </a:rPr>
            <a:t>Podemos</a:t>
          </a:r>
          <a:r>
            <a:rPr lang="en-IE" dirty="0">
              <a:latin typeface="Calibri"/>
              <a:cs typeface="Calibri"/>
            </a:rPr>
            <a:t> </a:t>
          </a:r>
          <a:r>
            <a:rPr lang="en-IE" dirty="0" err="1">
              <a:latin typeface="Calibri"/>
              <a:cs typeface="Calibri"/>
            </a:rPr>
            <a:t>predecir</a:t>
          </a:r>
          <a:r>
            <a:rPr lang="en-IE" dirty="0">
              <a:latin typeface="Calibri"/>
              <a:cs typeface="Calibri"/>
            </a:rPr>
            <a:t> la  </a:t>
          </a:r>
          <a:r>
            <a:rPr lang="en-IE" dirty="0" err="1">
              <a:latin typeface="Calibri"/>
              <a:cs typeface="Calibri"/>
            </a:rPr>
            <a:t>producción</a:t>
          </a:r>
          <a:r>
            <a:rPr lang="en-IE" dirty="0">
              <a:latin typeface="Calibri"/>
              <a:cs typeface="Calibri"/>
            </a:rPr>
            <a:t>?</a:t>
          </a:r>
        </a:p>
      </dgm:t>
    </dgm:pt>
    <dgm:pt modelId="{74C92970-C87C-3B4E-AB3A-A04A0892161C}" type="parTrans" cxnId="{2E4A9AFB-949F-1647-879C-BB495E8E2582}">
      <dgm:prSet/>
      <dgm:spPr/>
      <dgm:t>
        <a:bodyPr/>
        <a:lstStyle/>
        <a:p>
          <a:endParaRPr lang="en-IE">
            <a:latin typeface="Calibri"/>
            <a:cs typeface="Calibri"/>
          </a:endParaRPr>
        </a:p>
      </dgm:t>
    </dgm:pt>
    <dgm:pt modelId="{B91F5720-1D3B-3B42-9859-A2C1BD52764F}" type="sibTrans" cxnId="{2E4A9AFB-949F-1647-879C-BB495E8E2582}">
      <dgm:prSet/>
      <dgm:spPr/>
      <dgm:t>
        <a:bodyPr/>
        <a:lstStyle/>
        <a:p>
          <a:endParaRPr lang="en-IE">
            <a:latin typeface="Calibri"/>
            <a:cs typeface="Calibri"/>
          </a:endParaRPr>
        </a:p>
      </dgm:t>
    </dgm:pt>
    <dgm:pt modelId="{A966F625-4C2F-F641-A1FA-1A71FE023F86}" type="pres">
      <dgm:prSet presAssocID="{B3CB425A-E7BA-B340-A758-9FCFB2D973E8}" presName="compositeShape" presStyleCnt="0">
        <dgm:presLayoutVars>
          <dgm:chMax val="7"/>
          <dgm:dir/>
          <dgm:resizeHandles val="exact"/>
        </dgm:presLayoutVars>
      </dgm:prSet>
      <dgm:spPr/>
    </dgm:pt>
    <dgm:pt modelId="{1DC148BE-6B34-B542-ADF0-6AAF3DFFE37E}" type="pres">
      <dgm:prSet presAssocID="{B3CB425A-E7BA-B340-A758-9FCFB2D973E8}" presName="wedge1" presStyleLbl="node1" presStyleIdx="0" presStyleCnt="3"/>
      <dgm:spPr/>
    </dgm:pt>
    <dgm:pt modelId="{0629688F-E739-F94E-92C8-F86B0269E051}" type="pres">
      <dgm:prSet presAssocID="{B3CB425A-E7BA-B340-A758-9FCFB2D973E8}" presName="dummy1a" presStyleCnt="0"/>
      <dgm:spPr/>
    </dgm:pt>
    <dgm:pt modelId="{0B97EA76-C891-514E-97C3-8CA771662159}" type="pres">
      <dgm:prSet presAssocID="{B3CB425A-E7BA-B340-A758-9FCFB2D973E8}" presName="dummy1b" presStyleCnt="0"/>
      <dgm:spPr/>
    </dgm:pt>
    <dgm:pt modelId="{770424D7-A7F6-364D-AA66-3E01B898901B}" type="pres">
      <dgm:prSet presAssocID="{B3CB425A-E7BA-B340-A758-9FCFB2D973E8}" presName="wedge1Tx" presStyleLbl="node1" presStyleIdx="0" presStyleCnt="3">
        <dgm:presLayoutVars>
          <dgm:chMax val="0"/>
          <dgm:chPref val="0"/>
          <dgm:bulletEnabled val="1"/>
        </dgm:presLayoutVars>
      </dgm:prSet>
      <dgm:spPr/>
    </dgm:pt>
    <dgm:pt modelId="{26A78F9C-70F0-6744-971C-53E9931CCBB5}" type="pres">
      <dgm:prSet presAssocID="{B3CB425A-E7BA-B340-A758-9FCFB2D973E8}" presName="wedge2" presStyleLbl="node1" presStyleIdx="1" presStyleCnt="3"/>
      <dgm:spPr/>
    </dgm:pt>
    <dgm:pt modelId="{E281C6C6-9375-0C4A-997B-B806E4E7E6DF}" type="pres">
      <dgm:prSet presAssocID="{B3CB425A-E7BA-B340-A758-9FCFB2D973E8}" presName="dummy2a" presStyleCnt="0"/>
      <dgm:spPr/>
    </dgm:pt>
    <dgm:pt modelId="{A4FE9918-FD1D-8343-8657-F91682FB70B2}" type="pres">
      <dgm:prSet presAssocID="{B3CB425A-E7BA-B340-A758-9FCFB2D973E8}" presName="dummy2b" presStyleCnt="0"/>
      <dgm:spPr/>
    </dgm:pt>
    <dgm:pt modelId="{323D8141-3976-A942-BCE6-1AA40B460FB5}" type="pres">
      <dgm:prSet presAssocID="{B3CB425A-E7BA-B340-A758-9FCFB2D973E8}" presName="wedge2Tx" presStyleLbl="node1" presStyleIdx="1" presStyleCnt="3">
        <dgm:presLayoutVars>
          <dgm:chMax val="0"/>
          <dgm:chPref val="0"/>
          <dgm:bulletEnabled val="1"/>
        </dgm:presLayoutVars>
      </dgm:prSet>
      <dgm:spPr/>
    </dgm:pt>
    <dgm:pt modelId="{D75ADFF2-2379-1B4D-9367-1283F484BCB2}" type="pres">
      <dgm:prSet presAssocID="{B3CB425A-E7BA-B340-A758-9FCFB2D973E8}" presName="wedge3" presStyleLbl="node1" presStyleIdx="2" presStyleCnt="3"/>
      <dgm:spPr/>
    </dgm:pt>
    <dgm:pt modelId="{E7044668-772A-844A-B666-501D3E1694CC}" type="pres">
      <dgm:prSet presAssocID="{B3CB425A-E7BA-B340-A758-9FCFB2D973E8}" presName="dummy3a" presStyleCnt="0"/>
      <dgm:spPr/>
    </dgm:pt>
    <dgm:pt modelId="{2FB26F66-77ED-D04A-AE10-38B24469163F}" type="pres">
      <dgm:prSet presAssocID="{B3CB425A-E7BA-B340-A758-9FCFB2D973E8}" presName="dummy3b" presStyleCnt="0"/>
      <dgm:spPr/>
    </dgm:pt>
    <dgm:pt modelId="{BFB17DCB-6406-A14B-9189-F31E6D4C0DA3}" type="pres">
      <dgm:prSet presAssocID="{B3CB425A-E7BA-B340-A758-9FCFB2D973E8}" presName="wedge3Tx" presStyleLbl="node1" presStyleIdx="2" presStyleCnt="3">
        <dgm:presLayoutVars>
          <dgm:chMax val="0"/>
          <dgm:chPref val="0"/>
          <dgm:bulletEnabled val="1"/>
        </dgm:presLayoutVars>
      </dgm:prSet>
      <dgm:spPr/>
    </dgm:pt>
    <dgm:pt modelId="{1A53D7E3-9D23-9F4B-B39E-0AC6C27E5DFE}" type="pres">
      <dgm:prSet presAssocID="{A0BA0238-FF51-054C-BB53-8A33323BEF59}" presName="arrowWedge1" presStyleLbl="fgSibTrans2D1" presStyleIdx="0" presStyleCnt="3"/>
      <dgm:spPr/>
    </dgm:pt>
    <dgm:pt modelId="{37A3FF25-FB26-5340-B8C2-A47DC8360753}" type="pres">
      <dgm:prSet presAssocID="{CCD08199-09DF-6A40-AD12-A06944D4EF79}" presName="arrowWedge2" presStyleLbl="fgSibTrans2D1" presStyleIdx="1" presStyleCnt="3"/>
      <dgm:spPr/>
    </dgm:pt>
    <dgm:pt modelId="{99FDD828-B0E8-EE42-8ED1-167ABBECC573}" type="pres">
      <dgm:prSet presAssocID="{B91F5720-1D3B-3B42-9859-A2C1BD52764F}" presName="arrowWedge3" presStyleLbl="fgSibTrans2D1" presStyleIdx="2" presStyleCnt="3"/>
      <dgm:spPr/>
    </dgm:pt>
  </dgm:ptLst>
  <dgm:cxnLst>
    <dgm:cxn modelId="{2E4A9AFB-949F-1647-879C-BB495E8E2582}" srcId="{B3CB425A-E7BA-B340-A758-9FCFB2D973E8}" destId="{6779D950-6770-AC47-994C-A038B00B5875}" srcOrd="2" destOrd="0" parTransId="{74C92970-C87C-3B4E-AB3A-A04A0892161C}" sibTransId="{B91F5720-1D3B-3B42-9859-A2C1BD52764F}"/>
    <dgm:cxn modelId="{B0A3C377-1834-4F7D-9FA3-C820C05624E7}" type="presOf" srcId="{B3CB425A-E7BA-B340-A758-9FCFB2D973E8}" destId="{A966F625-4C2F-F641-A1FA-1A71FE023F86}" srcOrd="0" destOrd="0" presId="urn:microsoft.com/office/officeart/2005/8/layout/cycle8"/>
    <dgm:cxn modelId="{FAB15405-EEB4-4509-A0D1-CA86663B0D07}" type="presOf" srcId="{A2D8436A-0AC6-0943-A8AE-C3EBF7A65FA1}" destId="{26A78F9C-70F0-6744-971C-53E9931CCBB5}" srcOrd="0" destOrd="0" presId="urn:microsoft.com/office/officeart/2005/8/layout/cycle8"/>
    <dgm:cxn modelId="{A2F4FCBC-1390-4247-B232-23B98FCC97C0}" type="presOf" srcId="{AF452F1B-ECAA-8748-B407-024B2209038F}" destId="{770424D7-A7F6-364D-AA66-3E01B898901B}" srcOrd="1" destOrd="0" presId="urn:microsoft.com/office/officeart/2005/8/layout/cycle8"/>
    <dgm:cxn modelId="{7ADC37AD-D901-FA4A-A4CF-F271D039BF86}" srcId="{B3CB425A-E7BA-B340-A758-9FCFB2D973E8}" destId="{AF452F1B-ECAA-8748-B407-024B2209038F}" srcOrd="0" destOrd="0" parTransId="{0444F13E-EE68-B54D-A2D6-96A9FA0DE088}" sibTransId="{A0BA0238-FF51-054C-BB53-8A33323BEF59}"/>
    <dgm:cxn modelId="{3359B04D-D692-4CAC-A422-5CD696CD9065}" type="presOf" srcId="{6779D950-6770-AC47-994C-A038B00B5875}" destId="{BFB17DCB-6406-A14B-9189-F31E6D4C0DA3}" srcOrd="1" destOrd="0" presId="urn:microsoft.com/office/officeart/2005/8/layout/cycle8"/>
    <dgm:cxn modelId="{A9CB8BC0-97B8-4AAE-9B31-1AFA631BD994}" type="presOf" srcId="{AF452F1B-ECAA-8748-B407-024B2209038F}" destId="{1DC148BE-6B34-B542-ADF0-6AAF3DFFE37E}" srcOrd="0" destOrd="0" presId="urn:microsoft.com/office/officeart/2005/8/layout/cycle8"/>
    <dgm:cxn modelId="{F34DCE2F-864D-478C-9AFC-80E741F960AF}" type="presOf" srcId="{6779D950-6770-AC47-994C-A038B00B5875}" destId="{D75ADFF2-2379-1B4D-9367-1283F484BCB2}" srcOrd="0" destOrd="0" presId="urn:microsoft.com/office/officeart/2005/8/layout/cycle8"/>
    <dgm:cxn modelId="{C4531811-D3E9-449A-9D2D-B787024A950E}" type="presOf" srcId="{A2D8436A-0AC6-0943-A8AE-C3EBF7A65FA1}" destId="{323D8141-3976-A942-BCE6-1AA40B460FB5}" srcOrd="1" destOrd="0" presId="urn:microsoft.com/office/officeart/2005/8/layout/cycle8"/>
    <dgm:cxn modelId="{23D0ABAF-A624-9C43-80CD-2BDBEFD15E26}" srcId="{B3CB425A-E7BA-B340-A758-9FCFB2D973E8}" destId="{A2D8436A-0AC6-0943-A8AE-C3EBF7A65FA1}" srcOrd="1" destOrd="0" parTransId="{ED8EB553-4391-324F-9D75-18961E9A545D}" sibTransId="{CCD08199-09DF-6A40-AD12-A06944D4EF79}"/>
    <dgm:cxn modelId="{6FB7B99A-A4B6-441D-A719-8825DF0883DD}" type="presParOf" srcId="{A966F625-4C2F-F641-A1FA-1A71FE023F86}" destId="{1DC148BE-6B34-B542-ADF0-6AAF3DFFE37E}" srcOrd="0" destOrd="0" presId="urn:microsoft.com/office/officeart/2005/8/layout/cycle8"/>
    <dgm:cxn modelId="{169E7EA0-983B-4C8E-97C6-26390A89011E}" type="presParOf" srcId="{A966F625-4C2F-F641-A1FA-1A71FE023F86}" destId="{0629688F-E739-F94E-92C8-F86B0269E051}" srcOrd="1" destOrd="0" presId="urn:microsoft.com/office/officeart/2005/8/layout/cycle8"/>
    <dgm:cxn modelId="{E66BD8EA-C8C0-4104-B6B8-40D6BA79E4D1}" type="presParOf" srcId="{A966F625-4C2F-F641-A1FA-1A71FE023F86}" destId="{0B97EA76-C891-514E-97C3-8CA771662159}" srcOrd="2" destOrd="0" presId="urn:microsoft.com/office/officeart/2005/8/layout/cycle8"/>
    <dgm:cxn modelId="{4150618E-970B-46CC-8CF0-6118420F2E48}" type="presParOf" srcId="{A966F625-4C2F-F641-A1FA-1A71FE023F86}" destId="{770424D7-A7F6-364D-AA66-3E01B898901B}" srcOrd="3" destOrd="0" presId="urn:microsoft.com/office/officeart/2005/8/layout/cycle8"/>
    <dgm:cxn modelId="{9A2E2ED3-1CEE-4D6F-B425-73AB5B550CA1}" type="presParOf" srcId="{A966F625-4C2F-F641-A1FA-1A71FE023F86}" destId="{26A78F9C-70F0-6744-971C-53E9931CCBB5}" srcOrd="4" destOrd="0" presId="urn:microsoft.com/office/officeart/2005/8/layout/cycle8"/>
    <dgm:cxn modelId="{75CABE3B-2221-4E8F-94C3-B69B4D740088}" type="presParOf" srcId="{A966F625-4C2F-F641-A1FA-1A71FE023F86}" destId="{E281C6C6-9375-0C4A-997B-B806E4E7E6DF}" srcOrd="5" destOrd="0" presId="urn:microsoft.com/office/officeart/2005/8/layout/cycle8"/>
    <dgm:cxn modelId="{3F08F352-8B7C-49BA-AE40-0FB00590DE47}" type="presParOf" srcId="{A966F625-4C2F-F641-A1FA-1A71FE023F86}" destId="{A4FE9918-FD1D-8343-8657-F91682FB70B2}" srcOrd="6" destOrd="0" presId="urn:microsoft.com/office/officeart/2005/8/layout/cycle8"/>
    <dgm:cxn modelId="{9DBBCC98-2938-4B4B-8318-6BD6A00AB972}" type="presParOf" srcId="{A966F625-4C2F-F641-A1FA-1A71FE023F86}" destId="{323D8141-3976-A942-BCE6-1AA40B460FB5}" srcOrd="7" destOrd="0" presId="urn:microsoft.com/office/officeart/2005/8/layout/cycle8"/>
    <dgm:cxn modelId="{E6E2662D-D82E-40B3-9A6A-84CE8EBDD3F3}" type="presParOf" srcId="{A966F625-4C2F-F641-A1FA-1A71FE023F86}" destId="{D75ADFF2-2379-1B4D-9367-1283F484BCB2}" srcOrd="8" destOrd="0" presId="urn:microsoft.com/office/officeart/2005/8/layout/cycle8"/>
    <dgm:cxn modelId="{61CC0560-77AD-48C7-AF59-DC0FB07EDE98}" type="presParOf" srcId="{A966F625-4C2F-F641-A1FA-1A71FE023F86}" destId="{E7044668-772A-844A-B666-501D3E1694CC}" srcOrd="9" destOrd="0" presId="urn:microsoft.com/office/officeart/2005/8/layout/cycle8"/>
    <dgm:cxn modelId="{D8A3859D-1C97-454E-A10A-A21C4531516D}" type="presParOf" srcId="{A966F625-4C2F-F641-A1FA-1A71FE023F86}" destId="{2FB26F66-77ED-D04A-AE10-38B24469163F}" srcOrd="10" destOrd="0" presId="urn:microsoft.com/office/officeart/2005/8/layout/cycle8"/>
    <dgm:cxn modelId="{271949DD-8453-40B5-B3D3-7FB89386FB3E}" type="presParOf" srcId="{A966F625-4C2F-F641-A1FA-1A71FE023F86}" destId="{BFB17DCB-6406-A14B-9189-F31E6D4C0DA3}" srcOrd="11" destOrd="0" presId="urn:microsoft.com/office/officeart/2005/8/layout/cycle8"/>
    <dgm:cxn modelId="{9CD8FB91-5355-46A8-92DB-378F5EEEF3B6}" type="presParOf" srcId="{A966F625-4C2F-F641-A1FA-1A71FE023F86}" destId="{1A53D7E3-9D23-9F4B-B39E-0AC6C27E5DFE}" srcOrd="12" destOrd="0" presId="urn:microsoft.com/office/officeart/2005/8/layout/cycle8"/>
    <dgm:cxn modelId="{D903C88F-4448-4A1F-AB6F-3643F9445498}" type="presParOf" srcId="{A966F625-4C2F-F641-A1FA-1A71FE023F86}" destId="{37A3FF25-FB26-5340-B8C2-A47DC8360753}" srcOrd="13" destOrd="0" presId="urn:microsoft.com/office/officeart/2005/8/layout/cycle8"/>
    <dgm:cxn modelId="{E49009C4-C1C7-4853-AFEB-E4E12C2AB047}" type="presParOf" srcId="{A966F625-4C2F-F641-A1FA-1A71FE023F86}" destId="{99FDD828-B0E8-EE42-8ED1-167ABBECC573}"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C127B4-178C-4F49-8D06-F5C8766084B3}">
      <dsp:nvSpPr>
        <dsp:cNvPr id="0" name=""/>
        <dsp:cNvSpPr/>
      </dsp:nvSpPr>
      <dsp:spPr>
        <a:xfrm>
          <a:off x="2690780" y="42100"/>
          <a:ext cx="2189226" cy="2189226"/>
        </a:xfrm>
        <a:prstGeom prst="ellipse">
          <a:avLst/>
        </a:prstGeom>
        <a:solidFill>
          <a:schemeClr val="accent1">
            <a:alpha val="50000"/>
            <a:hueOff val="0"/>
            <a:satOff val="0"/>
            <a:lumOff val="0"/>
            <a:alphaOff val="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E" sz="1600" kern="1200" dirty="0">
              <a:latin typeface="Calibri"/>
              <a:cs typeface="Calibri"/>
            </a:rPr>
            <a:t>Data </a:t>
          </a:r>
          <a:r>
            <a:rPr lang="en-IE" sz="1600" kern="1200" dirty="0" err="1">
              <a:latin typeface="Calibri"/>
              <a:cs typeface="Calibri"/>
            </a:rPr>
            <a:t>munging</a:t>
          </a:r>
          <a:r>
            <a:rPr lang="en-IE" sz="1600" kern="1200" dirty="0">
              <a:latin typeface="Calibri"/>
              <a:cs typeface="Calibri"/>
            </a:rPr>
            <a:t>, </a:t>
          </a:r>
          <a:r>
            <a:rPr lang="en-IE" sz="1600" kern="1200" dirty="0" err="1">
              <a:latin typeface="Calibri"/>
              <a:cs typeface="Calibri"/>
            </a:rPr>
            <a:t>captura</a:t>
          </a:r>
          <a:r>
            <a:rPr lang="en-IE" sz="1600" kern="1200" dirty="0">
              <a:latin typeface="Calibri"/>
              <a:cs typeface="Calibri"/>
            </a:rPr>
            <a:t> y </a:t>
          </a:r>
          <a:r>
            <a:rPr lang="en-IE" sz="1600" kern="1200" dirty="0" err="1">
              <a:latin typeface="Calibri"/>
              <a:cs typeface="Calibri"/>
            </a:rPr>
            <a:t>almacenamiento</a:t>
          </a:r>
          <a:endParaRPr lang="en-IE" sz="1600" kern="1200" dirty="0">
            <a:latin typeface="Calibri"/>
            <a:cs typeface="Calibri"/>
          </a:endParaRPr>
        </a:p>
      </dsp:txBody>
      <dsp:txXfrm>
        <a:off x="2943384" y="336804"/>
        <a:ext cx="1684020" cy="694658"/>
      </dsp:txXfrm>
    </dsp:sp>
    <dsp:sp modelId="{B53DB981-C0ED-0D42-B772-E77A1481BB0E}">
      <dsp:nvSpPr>
        <dsp:cNvPr id="0" name=""/>
        <dsp:cNvSpPr/>
      </dsp:nvSpPr>
      <dsp:spPr>
        <a:xfrm>
          <a:off x="3659092" y="1010411"/>
          <a:ext cx="2189226" cy="2189226"/>
        </a:xfrm>
        <a:prstGeom prst="ellipse">
          <a:avLst/>
        </a:prstGeom>
        <a:solidFill>
          <a:schemeClr val="accent1">
            <a:alpha val="50000"/>
            <a:hueOff val="0"/>
            <a:satOff val="0"/>
            <a:lumOff val="0"/>
            <a:alphaOff val="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E" sz="1600" kern="1200" dirty="0">
              <a:latin typeface="Calibri"/>
              <a:cs typeface="Calibri"/>
            </a:rPr>
            <a:t>Data mining y  M</a:t>
          </a:r>
          <a:r>
            <a:rPr lang="en-IE" sz="1600" i="1" kern="1200" dirty="0">
              <a:latin typeface="Calibri"/>
              <a:cs typeface="Calibri"/>
            </a:rPr>
            <a:t>achine learning</a:t>
          </a:r>
        </a:p>
      </dsp:txBody>
      <dsp:txXfrm>
        <a:off x="4837906" y="1263015"/>
        <a:ext cx="842010" cy="1684020"/>
      </dsp:txXfrm>
    </dsp:sp>
    <dsp:sp modelId="{42392FA2-03FC-BF48-A01A-C5208D2A0AB3}">
      <dsp:nvSpPr>
        <dsp:cNvPr id="0" name=""/>
        <dsp:cNvSpPr/>
      </dsp:nvSpPr>
      <dsp:spPr>
        <a:xfrm>
          <a:off x="2667006" y="2020824"/>
          <a:ext cx="2189226" cy="2189226"/>
        </a:xfrm>
        <a:prstGeom prst="ellipse">
          <a:avLst/>
        </a:prstGeom>
        <a:solidFill>
          <a:schemeClr val="accent1">
            <a:alpha val="50000"/>
            <a:hueOff val="0"/>
            <a:satOff val="0"/>
            <a:lumOff val="0"/>
            <a:alphaOff val="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E" sz="1600" kern="1200" dirty="0" err="1">
              <a:latin typeface="Calibri"/>
              <a:cs typeface="Calibri"/>
            </a:rPr>
            <a:t>Estadística</a:t>
          </a:r>
          <a:endParaRPr lang="en-IE" sz="1600" kern="1200" dirty="0">
            <a:latin typeface="Calibri"/>
            <a:cs typeface="Calibri"/>
          </a:endParaRPr>
        </a:p>
      </dsp:txBody>
      <dsp:txXfrm>
        <a:off x="2919609" y="3220688"/>
        <a:ext cx="1684020" cy="694658"/>
      </dsp:txXfrm>
    </dsp:sp>
    <dsp:sp modelId="{56EDA999-F29B-3643-9639-56FB2BC34EB6}">
      <dsp:nvSpPr>
        <dsp:cNvPr id="0" name=""/>
        <dsp:cNvSpPr/>
      </dsp:nvSpPr>
      <dsp:spPr>
        <a:xfrm>
          <a:off x="1722469" y="1010411"/>
          <a:ext cx="2189226" cy="2189226"/>
        </a:xfrm>
        <a:prstGeom prst="ellipse">
          <a:avLst/>
        </a:prstGeom>
        <a:solidFill>
          <a:schemeClr val="accent1">
            <a:alpha val="50000"/>
            <a:hueOff val="0"/>
            <a:satOff val="0"/>
            <a:lumOff val="0"/>
            <a:alphaOff val="0"/>
          </a:schemeClr>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IE" sz="1600" i="1" kern="1200" dirty="0">
              <a:latin typeface="Calibri"/>
              <a:cs typeface="Calibri"/>
            </a:rPr>
            <a:t>Big data</a:t>
          </a:r>
          <a:endParaRPr lang="en-IE" sz="1600" kern="1200" dirty="0">
            <a:latin typeface="Calibri"/>
            <a:cs typeface="Calibri"/>
          </a:endParaRPr>
        </a:p>
      </dsp:txBody>
      <dsp:txXfrm>
        <a:off x="1890871" y="1263015"/>
        <a:ext cx="842010" cy="1684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F12FE-8270-4307-9F18-F3C4F78A3666}">
      <dsp:nvSpPr>
        <dsp:cNvPr id="0" name=""/>
        <dsp:cNvSpPr/>
      </dsp:nvSpPr>
      <dsp:spPr>
        <a:xfrm>
          <a:off x="0" y="120851"/>
          <a:ext cx="8568952"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Clasificación</a:t>
          </a:r>
          <a:endParaRPr lang="en-US" sz="1600" kern="1200" dirty="0"/>
        </a:p>
      </dsp:txBody>
      <dsp:txXfrm>
        <a:off x="20104" y="140955"/>
        <a:ext cx="8528744" cy="371632"/>
      </dsp:txXfrm>
    </dsp:sp>
    <dsp:sp modelId="{1B8F9512-8C4F-4DAE-9C88-0EBDCF079C6B}">
      <dsp:nvSpPr>
        <dsp:cNvPr id="0" name=""/>
        <dsp:cNvSpPr/>
      </dsp:nvSpPr>
      <dsp:spPr>
        <a:xfrm>
          <a:off x="0" y="532691"/>
          <a:ext cx="856895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err="1"/>
            <a:t>Asignar</a:t>
          </a:r>
          <a:r>
            <a:rPr lang="en-US" sz="1200" kern="1200" dirty="0"/>
            <a:t> </a:t>
          </a:r>
          <a:r>
            <a:rPr lang="en-US" sz="1200" kern="1200" dirty="0" err="1"/>
            <a:t>una</a:t>
          </a:r>
          <a:r>
            <a:rPr lang="en-US" sz="1200" kern="1200" dirty="0"/>
            <a:t> </a:t>
          </a:r>
          <a:r>
            <a:rPr lang="en-US" sz="1200" kern="1200" dirty="0" err="1"/>
            <a:t>categoria</a:t>
          </a:r>
          <a:endParaRPr lang="en-US" sz="1200" kern="1200" dirty="0"/>
        </a:p>
        <a:p>
          <a:pPr marL="114300" lvl="1" indent="-114300" algn="l" defTabSz="533400">
            <a:lnSpc>
              <a:spcPct val="90000"/>
            </a:lnSpc>
            <a:spcBef>
              <a:spcPct val="0"/>
            </a:spcBef>
            <a:spcAft>
              <a:spcPct val="20000"/>
            </a:spcAft>
            <a:buChar char="•"/>
          </a:pPr>
          <a:r>
            <a:rPr lang="en-US" sz="1200" kern="1200" dirty="0" err="1"/>
            <a:t>Ej</a:t>
          </a:r>
          <a:r>
            <a:rPr lang="en-US" sz="1200" kern="1200" dirty="0"/>
            <a:t>: </a:t>
          </a:r>
          <a:r>
            <a:rPr lang="en-US" sz="1200" kern="1200" dirty="0" err="1"/>
            <a:t>Restaurante</a:t>
          </a:r>
          <a:r>
            <a:rPr lang="en-US" sz="1200" kern="1200" dirty="0"/>
            <a:t> (Chino | Indio | </a:t>
          </a:r>
          <a:r>
            <a:rPr lang="en-US" sz="1200" kern="1200" dirty="0" err="1"/>
            <a:t>Italiano</a:t>
          </a:r>
          <a:r>
            <a:rPr lang="en-US" sz="1200" kern="1200" dirty="0"/>
            <a:t> | </a:t>
          </a:r>
          <a:r>
            <a:rPr lang="en-US" sz="1200" kern="1200" dirty="0" err="1"/>
            <a:t>Japo</a:t>
          </a:r>
          <a:r>
            <a:rPr lang="en-US" sz="1200" kern="1200" dirty="0"/>
            <a:t>)</a:t>
          </a:r>
        </a:p>
      </dsp:txBody>
      <dsp:txXfrm>
        <a:off x="0" y="532691"/>
        <a:ext cx="8568952" cy="447120"/>
      </dsp:txXfrm>
    </dsp:sp>
    <dsp:sp modelId="{B4D5D366-7017-43FD-9233-874B79766D97}">
      <dsp:nvSpPr>
        <dsp:cNvPr id="0" name=""/>
        <dsp:cNvSpPr/>
      </dsp:nvSpPr>
      <dsp:spPr>
        <a:xfrm>
          <a:off x="0" y="979811"/>
          <a:ext cx="8568952"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Regresión</a:t>
          </a:r>
          <a:endParaRPr lang="en-US" sz="1600" kern="1200" dirty="0"/>
        </a:p>
      </dsp:txBody>
      <dsp:txXfrm>
        <a:off x="20104" y="999915"/>
        <a:ext cx="8528744" cy="371632"/>
      </dsp:txXfrm>
    </dsp:sp>
    <dsp:sp modelId="{9379F422-0294-4BCF-8968-0A86E5A19845}">
      <dsp:nvSpPr>
        <dsp:cNvPr id="0" name=""/>
        <dsp:cNvSpPr/>
      </dsp:nvSpPr>
      <dsp:spPr>
        <a:xfrm>
          <a:off x="0" y="1391651"/>
          <a:ext cx="856895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err="1"/>
            <a:t>Predicción</a:t>
          </a:r>
          <a:r>
            <a:rPr lang="en-US" sz="1200" kern="1200" dirty="0"/>
            <a:t> de un valor real para </a:t>
          </a:r>
          <a:r>
            <a:rPr lang="en-US" sz="1200" kern="1200" dirty="0" err="1"/>
            <a:t>cada</a:t>
          </a:r>
          <a:r>
            <a:rPr lang="en-US" sz="1200" kern="1200" dirty="0"/>
            <a:t> </a:t>
          </a:r>
          <a:r>
            <a:rPr lang="en-US" sz="1200" kern="1200" dirty="0" err="1"/>
            <a:t>elemento</a:t>
          </a:r>
          <a:endParaRPr lang="en-US" sz="1200" kern="1200" dirty="0"/>
        </a:p>
        <a:p>
          <a:pPr marL="114300" lvl="1" indent="-114300" algn="l" defTabSz="533400">
            <a:lnSpc>
              <a:spcPct val="90000"/>
            </a:lnSpc>
            <a:spcBef>
              <a:spcPct val="0"/>
            </a:spcBef>
            <a:spcAft>
              <a:spcPct val="20000"/>
            </a:spcAft>
            <a:buChar char="•"/>
          </a:pPr>
          <a:r>
            <a:rPr lang="en-US" sz="1200" kern="1200" dirty="0" err="1"/>
            <a:t>Ej</a:t>
          </a:r>
          <a:r>
            <a:rPr lang="en-US" sz="1200" kern="1200" dirty="0"/>
            <a:t>: valor de </a:t>
          </a:r>
          <a:r>
            <a:rPr lang="en-US" sz="1200" kern="1200" dirty="0" err="1"/>
            <a:t>una</a:t>
          </a:r>
          <a:r>
            <a:rPr lang="en-US" sz="1200" kern="1200" dirty="0"/>
            <a:t> </a:t>
          </a:r>
          <a:r>
            <a:rPr lang="en-US" sz="1200" kern="1200" dirty="0" err="1"/>
            <a:t>compra</a:t>
          </a:r>
          <a:r>
            <a:rPr lang="en-US" sz="1200" kern="1200" dirty="0"/>
            <a:t>, </a:t>
          </a:r>
          <a:r>
            <a:rPr lang="en-US" sz="1200" kern="1200" dirty="0" err="1"/>
            <a:t>una</a:t>
          </a:r>
          <a:r>
            <a:rPr lang="en-US" sz="1200" kern="1200" dirty="0"/>
            <a:t> </a:t>
          </a:r>
          <a:r>
            <a:rPr lang="en-US" sz="1200" kern="1200" dirty="0" err="1"/>
            <a:t>temperatura</a:t>
          </a:r>
          <a:r>
            <a:rPr lang="en-US" sz="1200" kern="1200" dirty="0"/>
            <a:t>, etc.</a:t>
          </a:r>
        </a:p>
      </dsp:txBody>
      <dsp:txXfrm>
        <a:off x="0" y="1391651"/>
        <a:ext cx="8568952" cy="447120"/>
      </dsp:txXfrm>
    </dsp:sp>
    <dsp:sp modelId="{2BB0A4FD-425A-4564-944D-AEB7943FBE7F}">
      <dsp:nvSpPr>
        <dsp:cNvPr id="0" name=""/>
        <dsp:cNvSpPr/>
      </dsp:nvSpPr>
      <dsp:spPr>
        <a:xfrm>
          <a:off x="0" y="1838772"/>
          <a:ext cx="8568952"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Ranking</a:t>
          </a:r>
          <a:endParaRPr lang="en-US" sz="1600" kern="1200" dirty="0"/>
        </a:p>
      </dsp:txBody>
      <dsp:txXfrm>
        <a:off x="20104" y="1858876"/>
        <a:ext cx="8528744" cy="371632"/>
      </dsp:txXfrm>
    </dsp:sp>
    <dsp:sp modelId="{DB5D455B-DE71-4D4F-9452-FFCD2731CF75}">
      <dsp:nvSpPr>
        <dsp:cNvPr id="0" name=""/>
        <dsp:cNvSpPr/>
      </dsp:nvSpPr>
      <dsp:spPr>
        <a:xfrm>
          <a:off x="0" y="2250612"/>
          <a:ext cx="856895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err="1"/>
            <a:t>Ordenar</a:t>
          </a:r>
          <a:r>
            <a:rPr lang="en-US" sz="1200" kern="1200" dirty="0"/>
            <a:t> los </a:t>
          </a:r>
          <a:r>
            <a:rPr lang="en-US" sz="1200" kern="1200" dirty="0" err="1"/>
            <a:t>elementos</a:t>
          </a:r>
          <a:r>
            <a:rPr lang="en-US" sz="1200" kern="1200" dirty="0"/>
            <a:t> de </a:t>
          </a:r>
          <a:r>
            <a:rPr lang="en-US" sz="1200" kern="1200" dirty="0" err="1"/>
            <a:t>acuerd</a:t>
          </a:r>
          <a:r>
            <a:rPr lang="en-US" sz="1200" kern="1200" dirty="0"/>
            <a:t> a un </a:t>
          </a:r>
          <a:r>
            <a:rPr lang="en-US" sz="1200" kern="1200" dirty="0" err="1"/>
            <a:t>criterio</a:t>
          </a:r>
          <a:endParaRPr lang="en-US" sz="1200" kern="1200" dirty="0"/>
        </a:p>
        <a:p>
          <a:pPr marL="114300" lvl="1" indent="-114300" algn="l" defTabSz="533400">
            <a:lnSpc>
              <a:spcPct val="90000"/>
            </a:lnSpc>
            <a:spcBef>
              <a:spcPct val="0"/>
            </a:spcBef>
            <a:spcAft>
              <a:spcPct val="20000"/>
            </a:spcAft>
            <a:buChar char="•"/>
          </a:pPr>
          <a:r>
            <a:rPr lang="en-US" sz="1200" kern="1200" dirty="0" err="1"/>
            <a:t>Ej</a:t>
          </a:r>
          <a:r>
            <a:rPr lang="en-US" sz="1200" kern="1200" dirty="0"/>
            <a:t>: </a:t>
          </a:r>
          <a:r>
            <a:rPr lang="en-US" sz="1200" kern="1200" dirty="0" err="1"/>
            <a:t>resultados</a:t>
          </a:r>
          <a:r>
            <a:rPr lang="en-US" sz="1200" kern="1200" dirty="0"/>
            <a:t> de </a:t>
          </a:r>
          <a:r>
            <a:rPr lang="en-US" sz="1200" kern="1200" dirty="0" err="1"/>
            <a:t>una</a:t>
          </a:r>
          <a:r>
            <a:rPr lang="en-US" sz="1200" kern="1200" dirty="0"/>
            <a:t> </a:t>
          </a:r>
          <a:r>
            <a:rPr lang="en-US" sz="1200" kern="1200" dirty="0" err="1"/>
            <a:t>busqueda</a:t>
          </a:r>
          <a:r>
            <a:rPr lang="en-US" sz="1200" kern="1200" dirty="0"/>
            <a:t> </a:t>
          </a:r>
          <a:r>
            <a:rPr lang="en-US" sz="1200" kern="1200" dirty="0" err="1"/>
            <a:t>en</a:t>
          </a:r>
          <a:r>
            <a:rPr lang="en-US" sz="1200" kern="1200" dirty="0"/>
            <a:t> la web</a:t>
          </a:r>
        </a:p>
      </dsp:txBody>
      <dsp:txXfrm>
        <a:off x="0" y="2250612"/>
        <a:ext cx="8568952" cy="447120"/>
      </dsp:txXfrm>
    </dsp:sp>
    <dsp:sp modelId="{E89B7692-996B-4748-8461-AF3DB7BA9BE8}">
      <dsp:nvSpPr>
        <dsp:cNvPr id="0" name=""/>
        <dsp:cNvSpPr/>
      </dsp:nvSpPr>
      <dsp:spPr>
        <a:xfrm>
          <a:off x="0" y="2697732"/>
          <a:ext cx="8568952"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Clustering</a:t>
          </a:r>
          <a:endParaRPr lang="en-US" sz="1600" kern="1200" dirty="0"/>
        </a:p>
      </dsp:txBody>
      <dsp:txXfrm>
        <a:off x="20104" y="2717836"/>
        <a:ext cx="8528744" cy="371632"/>
      </dsp:txXfrm>
    </dsp:sp>
    <dsp:sp modelId="{35E607DA-9AC3-43D8-9993-C91C00F55BCA}">
      <dsp:nvSpPr>
        <dsp:cNvPr id="0" name=""/>
        <dsp:cNvSpPr/>
      </dsp:nvSpPr>
      <dsp:spPr>
        <a:xfrm>
          <a:off x="0" y="3109572"/>
          <a:ext cx="856895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err="1"/>
            <a:t>Particionado</a:t>
          </a:r>
          <a:r>
            <a:rPr lang="en-US" sz="1200" kern="1200" dirty="0"/>
            <a:t> de los </a:t>
          </a:r>
          <a:r>
            <a:rPr lang="en-US" sz="1200" kern="1200" dirty="0" err="1"/>
            <a:t>elementos</a:t>
          </a:r>
          <a:r>
            <a:rPr lang="en-US" sz="1200" kern="1200" dirty="0"/>
            <a:t> </a:t>
          </a:r>
          <a:r>
            <a:rPr lang="en-US" sz="1200" kern="1200" dirty="0" err="1"/>
            <a:t>en</a:t>
          </a:r>
          <a:r>
            <a:rPr lang="en-US" sz="1200" kern="1200" dirty="0"/>
            <a:t> </a:t>
          </a:r>
          <a:r>
            <a:rPr lang="en-US" sz="1200" kern="1200" dirty="0" err="1"/>
            <a:t>grupos</a:t>
          </a:r>
          <a:r>
            <a:rPr lang="en-US" sz="1200" kern="1200" dirty="0"/>
            <a:t> </a:t>
          </a:r>
          <a:r>
            <a:rPr lang="en-US" sz="1200" kern="1200" dirty="0" err="1"/>
            <a:t>heterogeneos</a:t>
          </a:r>
          <a:endParaRPr lang="en-US" sz="1200" kern="1200" dirty="0"/>
        </a:p>
        <a:p>
          <a:pPr marL="114300" lvl="1" indent="-114300" algn="l" defTabSz="533400">
            <a:lnSpc>
              <a:spcPct val="90000"/>
            </a:lnSpc>
            <a:spcBef>
              <a:spcPct val="0"/>
            </a:spcBef>
            <a:spcAft>
              <a:spcPct val="20000"/>
            </a:spcAft>
            <a:buChar char="•"/>
          </a:pPr>
          <a:r>
            <a:rPr lang="en-US" sz="1200" kern="1200" dirty="0" err="1"/>
            <a:t>Ej</a:t>
          </a:r>
          <a:r>
            <a:rPr lang="en-US" sz="1200" kern="1200" dirty="0"/>
            <a:t>: clustering de posts de  twitter posts </a:t>
          </a:r>
          <a:r>
            <a:rPr lang="en-US" sz="1200" kern="1200" dirty="0" err="1"/>
            <a:t>por</a:t>
          </a:r>
          <a:r>
            <a:rPr lang="en-US" sz="1200" kern="1200" dirty="0"/>
            <a:t> </a:t>
          </a:r>
          <a:r>
            <a:rPr lang="en-US" sz="1200" kern="1200" dirty="0" err="1"/>
            <a:t>temática</a:t>
          </a:r>
          <a:endParaRPr lang="en-US" sz="1200" kern="1200" dirty="0"/>
        </a:p>
      </dsp:txBody>
      <dsp:txXfrm>
        <a:off x="0" y="3109572"/>
        <a:ext cx="8568952" cy="447120"/>
      </dsp:txXfrm>
    </dsp:sp>
    <dsp:sp modelId="{62BA7BDE-B4B6-41D7-9BCB-97CAC985A77B}">
      <dsp:nvSpPr>
        <dsp:cNvPr id="0" name=""/>
        <dsp:cNvSpPr/>
      </dsp:nvSpPr>
      <dsp:spPr>
        <a:xfrm>
          <a:off x="0" y="3556692"/>
          <a:ext cx="8568952"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Reducción de Dimensionalidad</a:t>
          </a:r>
          <a:endParaRPr lang="en-US" sz="1600" kern="1200" dirty="0"/>
        </a:p>
      </dsp:txBody>
      <dsp:txXfrm>
        <a:off x="20104" y="3576796"/>
        <a:ext cx="8528744" cy="371632"/>
      </dsp:txXfrm>
    </dsp:sp>
    <dsp:sp modelId="{33C5FD7E-2C43-4B83-A216-4F059A602699}">
      <dsp:nvSpPr>
        <dsp:cNvPr id="0" name=""/>
        <dsp:cNvSpPr/>
      </dsp:nvSpPr>
      <dsp:spPr>
        <a:xfrm>
          <a:off x="0" y="3968532"/>
          <a:ext cx="856895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6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err="1"/>
            <a:t>Transformación</a:t>
          </a:r>
          <a:r>
            <a:rPr lang="en-US" sz="1200" kern="1200" dirty="0"/>
            <a:t> de </a:t>
          </a:r>
          <a:r>
            <a:rPr lang="en-US" sz="1200" kern="1200" dirty="0" err="1"/>
            <a:t>una</a:t>
          </a:r>
          <a:r>
            <a:rPr lang="en-US" sz="1200" kern="1200" dirty="0"/>
            <a:t> </a:t>
          </a:r>
          <a:r>
            <a:rPr lang="en-US" sz="1200" kern="1200" dirty="0" err="1"/>
            <a:t>representación</a:t>
          </a:r>
          <a:r>
            <a:rPr lang="en-US" sz="1200" kern="1200" dirty="0"/>
            <a:t> </a:t>
          </a:r>
          <a:r>
            <a:rPr lang="en-US" sz="1200" kern="1200" dirty="0" err="1"/>
            <a:t>inicial</a:t>
          </a:r>
          <a:r>
            <a:rPr lang="en-US" sz="1200" kern="1200" dirty="0"/>
            <a:t> </a:t>
          </a:r>
          <a:r>
            <a:rPr lang="en-US" sz="1200" kern="1200" dirty="0" err="1"/>
            <a:t>en</a:t>
          </a:r>
          <a:r>
            <a:rPr lang="en-US" sz="1200" kern="1200" dirty="0"/>
            <a:t> </a:t>
          </a:r>
          <a:r>
            <a:rPr lang="en-US" sz="1200" kern="1200" dirty="0" err="1"/>
            <a:t>una</a:t>
          </a:r>
          <a:r>
            <a:rPr lang="en-US" sz="1200" kern="1200" dirty="0"/>
            <a:t> </a:t>
          </a:r>
          <a:r>
            <a:rPr lang="en-US" sz="1200" kern="1200" dirty="0" err="1"/>
            <a:t>representación</a:t>
          </a:r>
          <a:r>
            <a:rPr lang="en-US" sz="1200" kern="1200" dirty="0"/>
            <a:t> de </a:t>
          </a:r>
          <a:r>
            <a:rPr lang="en-US" sz="1200" kern="1200" dirty="0" err="1"/>
            <a:t>menor</a:t>
          </a:r>
          <a:r>
            <a:rPr lang="en-US" sz="1200" kern="1200" dirty="0"/>
            <a:t> </a:t>
          </a:r>
          <a:r>
            <a:rPr lang="en-US" sz="1200" kern="1200" dirty="0" err="1"/>
            <a:t>dimensionalidad</a:t>
          </a:r>
          <a:endParaRPr lang="en-US" sz="1200" kern="1200" dirty="0"/>
        </a:p>
        <a:p>
          <a:pPr marL="114300" lvl="1" indent="-114300" algn="l" defTabSz="533400">
            <a:lnSpc>
              <a:spcPct val="90000"/>
            </a:lnSpc>
            <a:spcBef>
              <a:spcPct val="0"/>
            </a:spcBef>
            <a:spcAft>
              <a:spcPct val="20000"/>
            </a:spcAft>
            <a:buChar char="•"/>
          </a:pPr>
          <a:r>
            <a:rPr lang="en-US" sz="1200" kern="1200" dirty="0" err="1"/>
            <a:t>Ej</a:t>
          </a:r>
          <a:r>
            <a:rPr lang="en-US" sz="1200" kern="1200" dirty="0"/>
            <a:t>: </a:t>
          </a:r>
          <a:r>
            <a:rPr lang="en-US" sz="1200" kern="1200" dirty="0" err="1"/>
            <a:t>preprocesado</a:t>
          </a:r>
          <a:r>
            <a:rPr lang="en-US" sz="1200" kern="1200" dirty="0"/>
            <a:t> de imagines, </a:t>
          </a:r>
          <a:r>
            <a:rPr lang="en-US" sz="1200" kern="1200" dirty="0" err="1"/>
            <a:t>reconocimiento</a:t>
          </a:r>
          <a:r>
            <a:rPr lang="en-US" sz="1200" kern="1200" dirty="0"/>
            <a:t> de </a:t>
          </a:r>
          <a:r>
            <a:rPr lang="en-US" sz="1200" kern="1200" dirty="0" err="1"/>
            <a:t>voz</a:t>
          </a:r>
          <a:r>
            <a:rPr lang="en-US" sz="1200" kern="1200" dirty="0"/>
            <a:t>, etc.</a:t>
          </a:r>
        </a:p>
      </dsp:txBody>
      <dsp:txXfrm>
        <a:off x="0" y="3968532"/>
        <a:ext cx="8568952" cy="447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F12FE-8270-4307-9F18-F3C4F78A3666}">
      <dsp:nvSpPr>
        <dsp:cNvPr id="0" name=""/>
        <dsp:cNvSpPr/>
      </dsp:nvSpPr>
      <dsp:spPr>
        <a:xfrm>
          <a:off x="0" y="44307"/>
          <a:ext cx="7632848"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err="1"/>
            <a:t>Supervisados</a:t>
          </a:r>
          <a:endParaRPr lang="en-US" sz="2000" kern="1200" dirty="0"/>
        </a:p>
      </dsp:txBody>
      <dsp:txXfrm>
        <a:off x="25130" y="69437"/>
        <a:ext cx="7582588" cy="464540"/>
      </dsp:txXfrm>
    </dsp:sp>
    <dsp:sp modelId="{1B8F9512-8C4F-4DAE-9C88-0EBDCF079C6B}">
      <dsp:nvSpPr>
        <dsp:cNvPr id="0" name=""/>
        <dsp:cNvSpPr/>
      </dsp:nvSpPr>
      <dsp:spPr>
        <a:xfrm>
          <a:off x="0" y="559108"/>
          <a:ext cx="7632848"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343"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err="1"/>
            <a:t>Predicción</a:t>
          </a:r>
          <a:endParaRPr lang="en-US" sz="1600" kern="1200" dirty="0"/>
        </a:p>
        <a:p>
          <a:pPr marL="171450" lvl="1" indent="-171450" algn="l" defTabSz="711200">
            <a:lnSpc>
              <a:spcPct val="90000"/>
            </a:lnSpc>
            <a:spcBef>
              <a:spcPct val="0"/>
            </a:spcBef>
            <a:spcAft>
              <a:spcPct val="20000"/>
            </a:spcAft>
            <a:buChar char="•"/>
          </a:pPr>
          <a:r>
            <a:rPr lang="en-US" sz="1600" kern="1200" dirty="0" err="1"/>
            <a:t>Clasificación</a:t>
          </a:r>
          <a:endParaRPr lang="en-US" sz="1600" kern="1200" dirty="0"/>
        </a:p>
        <a:p>
          <a:pPr marL="171450" lvl="1" indent="-171450" algn="l" defTabSz="711200">
            <a:lnSpc>
              <a:spcPct val="90000"/>
            </a:lnSpc>
            <a:spcBef>
              <a:spcPct val="0"/>
            </a:spcBef>
            <a:spcAft>
              <a:spcPct val="20000"/>
            </a:spcAft>
            <a:buChar char="•"/>
          </a:pPr>
          <a:r>
            <a:rPr lang="en-US" sz="1600" kern="1200" dirty="0" err="1"/>
            <a:t>Regresión</a:t>
          </a:r>
          <a:endParaRPr lang="en-US" sz="1600" kern="1200" dirty="0"/>
        </a:p>
      </dsp:txBody>
      <dsp:txXfrm>
        <a:off x="0" y="559108"/>
        <a:ext cx="7632848" cy="890100"/>
      </dsp:txXfrm>
    </dsp:sp>
    <dsp:sp modelId="{0B63ED0D-37EC-4655-89AF-B220A3B16470}">
      <dsp:nvSpPr>
        <dsp:cNvPr id="0" name=""/>
        <dsp:cNvSpPr/>
      </dsp:nvSpPr>
      <dsp:spPr>
        <a:xfrm>
          <a:off x="0" y="1449208"/>
          <a:ext cx="7632848"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No </a:t>
          </a:r>
          <a:r>
            <a:rPr lang="en-US" sz="2000" b="1" kern="1200" dirty="0" err="1"/>
            <a:t>Supervisados</a:t>
          </a:r>
          <a:endParaRPr lang="en-US" sz="2000" b="1" kern="1200" dirty="0"/>
        </a:p>
      </dsp:txBody>
      <dsp:txXfrm>
        <a:off x="25130" y="1474338"/>
        <a:ext cx="7582588" cy="464540"/>
      </dsp:txXfrm>
    </dsp:sp>
    <dsp:sp modelId="{D2F295D1-761C-495F-955D-133AF4AFFDA7}">
      <dsp:nvSpPr>
        <dsp:cNvPr id="0" name=""/>
        <dsp:cNvSpPr/>
      </dsp:nvSpPr>
      <dsp:spPr>
        <a:xfrm>
          <a:off x="0" y="1964008"/>
          <a:ext cx="7632848"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343"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Clustering</a:t>
          </a:r>
        </a:p>
        <a:p>
          <a:pPr marL="171450" lvl="1" indent="-171450" algn="l" defTabSz="711200">
            <a:lnSpc>
              <a:spcPct val="90000"/>
            </a:lnSpc>
            <a:spcBef>
              <a:spcPct val="0"/>
            </a:spcBef>
            <a:spcAft>
              <a:spcPct val="20000"/>
            </a:spcAft>
            <a:buChar char="•"/>
          </a:pPr>
          <a:r>
            <a:rPr lang="en-US" sz="1600" kern="1200" dirty="0" err="1"/>
            <a:t>Reducción</a:t>
          </a:r>
          <a:r>
            <a:rPr lang="en-US" sz="1600" kern="1200" dirty="0"/>
            <a:t> de </a:t>
          </a:r>
          <a:r>
            <a:rPr lang="en-US" sz="1600" kern="1200" dirty="0" err="1"/>
            <a:t>Dimensionalidad</a:t>
          </a:r>
          <a:endParaRPr lang="en-US" sz="1600" kern="1200" dirty="0"/>
        </a:p>
        <a:p>
          <a:pPr marL="171450" lvl="1" indent="-171450" algn="l" defTabSz="711200">
            <a:lnSpc>
              <a:spcPct val="90000"/>
            </a:lnSpc>
            <a:spcBef>
              <a:spcPct val="0"/>
            </a:spcBef>
            <a:spcAft>
              <a:spcPct val="20000"/>
            </a:spcAft>
            <a:buChar char="•"/>
          </a:pPr>
          <a:r>
            <a:rPr lang="en-US" sz="1600" kern="1200" dirty="0" err="1"/>
            <a:t>Relacion</a:t>
          </a:r>
          <a:r>
            <a:rPr lang="en-US" sz="1600" kern="1200" dirty="0"/>
            <a:t> de </a:t>
          </a:r>
          <a:r>
            <a:rPr lang="en-US" sz="1600" kern="1200" dirty="0" err="1"/>
            <a:t>Atributos</a:t>
          </a:r>
          <a:r>
            <a:rPr lang="en-US" sz="1600" kern="1200" dirty="0"/>
            <a:t> / </a:t>
          </a:r>
          <a:r>
            <a:rPr lang="en-US" sz="1600" kern="1200" dirty="0" err="1"/>
            <a:t>Selección</a:t>
          </a:r>
          <a:r>
            <a:rPr lang="en-US" sz="1600" kern="1200" dirty="0"/>
            <a:t> de </a:t>
          </a:r>
          <a:r>
            <a:rPr lang="en-US" sz="1600" kern="1200" dirty="0" err="1"/>
            <a:t>Atributos</a:t>
          </a:r>
          <a:endParaRPr lang="en-US" sz="1600" kern="1200" dirty="0"/>
        </a:p>
      </dsp:txBody>
      <dsp:txXfrm>
        <a:off x="0" y="1964008"/>
        <a:ext cx="7632848" cy="890100"/>
      </dsp:txXfrm>
    </dsp:sp>
    <dsp:sp modelId="{7A9A0429-00E7-4B54-8355-FF83A55BF323}">
      <dsp:nvSpPr>
        <dsp:cNvPr id="0" name=""/>
        <dsp:cNvSpPr/>
      </dsp:nvSpPr>
      <dsp:spPr>
        <a:xfrm>
          <a:off x="0" y="2854108"/>
          <a:ext cx="7632848"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err="1"/>
            <a:t>Refuerzo</a:t>
          </a:r>
          <a:endParaRPr lang="en-US" sz="2000" b="1" kern="1200" dirty="0"/>
        </a:p>
      </dsp:txBody>
      <dsp:txXfrm>
        <a:off x="25130" y="2879238"/>
        <a:ext cx="7582588" cy="464540"/>
      </dsp:txXfrm>
    </dsp:sp>
    <dsp:sp modelId="{CDD8019C-5137-42AA-B001-77D1BB1776BA}">
      <dsp:nvSpPr>
        <dsp:cNvPr id="0" name=""/>
        <dsp:cNvSpPr/>
      </dsp:nvSpPr>
      <dsp:spPr>
        <a:xfrm>
          <a:off x="0" y="3368908"/>
          <a:ext cx="763284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343"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err="1"/>
            <a:t>Toma</a:t>
          </a:r>
          <a:r>
            <a:rPr lang="en-US" sz="1600" kern="1200" dirty="0"/>
            <a:t> de </a:t>
          </a:r>
          <a:r>
            <a:rPr lang="en-US" sz="1600" kern="1200" dirty="0" err="1"/>
            <a:t>Decisiones</a:t>
          </a:r>
          <a:endParaRPr lang="en-US" sz="1600" kern="1200" dirty="0"/>
        </a:p>
      </dsp:txBody>
      <dsp:txXfrm>
        <a:off x="0" y="3368908"/>
        <a:ext cx="7632848" cy="331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148BE-6B34-B542-ADF0-6AAF3DFFE37E}">
      <dsp:nvSpPr>
        <dsp:cNvPr id="0" name=""/>
        <dsp:cNvSpPr/>
      </dsp:nvSpPr>
      <dsp:spPr>
        <a:xfrm>
          <a:off x="2090006" y="273653"/>
          <a:ext cx="3536442" cy="3536442"/>
        </a:xfrm>
        <a:prstGeom prst="pie">
          <a:avLst>
            <a:gd name="adj1" fmla="val 16200000"/>
            <a:gd name="adj2" fmla="val 18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IE" sz="1800" kern="1200" dirty="0" err="1">
              <a:latin typeface="Calibri"/>
              <a:cs typeface="Calibri"/>
            </a:rPr>
            <a:t>Comprender</a:t>
          </a:r>
          <a:r>
            <a:rPr lang="en-IE" sz="1800" kern="1200" dirty="0">
              <a:latin typeface="Calibri"/>
              <a:cs typeface="Calibri"/>
            </a:rPr>
            <a:t> y </a:t>
          </a:r>
          <a:r>
            <a:rPr lang="en-IE" sz="1800" kern="1200" dirty="0" err="1">
              <a:latin typeface="Calibri"/>
              <a:cs typeface="Calibri"/>
            </a:rPr>
            <a:t>cambiar</a:t>
          </a:r>
          <a:r>
            <a:rPr lang="en-IE" sz="1800" kern="1200" dirty="0">
              <a:latin typeface="Calibri"/>
              <a:cs typeface="Calibri"/>
            </a:rPr>
            <a:t> los </a:t>
          </a:r>
          <a:r>
            <a:rPr lang="en-IE" sz="1800" kern="1200" dirty="0" err="1">
              <a:latin typeface="Calibri"/>
              <a:cs typeface="Calibri"/>
            </a:rPr>
            <a:t>datos</a:t>
          </a:r>
          <a:endParaRPr lang="en-IE" sz="1800" kern="1200" dirty="0">
            <a:latin typeface="Calibri"/>
            <a:cs typeface="Calibri"/>
          </a:endParaRPr>
        </a:p>
      </dsp:txBody>
      <dsp:txXfrm>
        <a:off x="3953796" y="1023042"/>
        <a:ext cx="1263015" cy="1052512"/>
      </dsp:txXfrm>
    </dsp:sp>
    <dsp:sp modelId="{26A78F9C-70F0-6744-971C-53E9931CCBB5}">
      <dsp:nvSpPr>
        <dsp:cNvPr id="0" name=""/>
        <dsp:cNvSpPr/>
      </dsp:nvSpPr>
      <dsp:spPr>
        <a:xfrm>
          <a:off x="2017172" y="399954"/>
          <a:ext cx="3536442" cy="3536442"/>
        </a:xfrm>
        <a:prstGeom prst="pie">
          <a:avLst>
            <a:gd name="adj1" fmla="val 1800000"/>
            <a:gd name="adj2" fmla="val 90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IE" sz="1800" kern="1200" dirty="0" err="1">
              <a:latin typeface="Calibri"/>
              <a:cs typeface="Calibri"/>
            </a:rPr>
            <a:t>Descubrir</a:t>
          </a:r>
          <a:r>
            <a:rPr lang="en-IE" sz="1800" kern="1200" dirty="0">
              <a:latin typeface="Calibri"/>
              <a:cs typeface="Calibri"/>
            </a:rPr>
            <a:t> </a:t>
          </a:r>
          <a:r>
            <a:rPr lang="en-IE" sz="1800" kern="1200" dirty="0" err="1">
              <a:latin typeface="Calibri"/>
              <a:cs typeface="Calibri"/>
            </a:rPr>
            <a:t>patrones</a:t>
          </a:r>
          <a:r>
            <a:rPr lang="en-IE" sz="1800" kern="1200" dirty="0">
              <a:latin typeface="Calibri"/>
              <a:cs typeface="Calibri"/>
            </a:rPr>
            <a:t>, </a:t>
          </a:r>
          <a:r>
            <a:rPr lang="en-IE" sz="1800" kern="1200" dirty="0" err="1">
              <a:latin typeface="Calibri"/>
              <a:cs typeface="Calibri"/>
            </a:rPr>
            <a:t>construir</a:t>
          </a:r>
          <a:r>
            <a:rPr lang="en-IE" sz="1800" kern="1200" dirty="0">
              <a:latin typeface="Calibri"/>
              <a:cs typeface="Calibri"/>
            </a:rPr>
            <a:t> y </a:t>
          </a:r>
          <a:r>
            <a:rPr lang="en-IE" sz="1800" kern="1200" dirty="0" err="1">
              <a:latin typeface="Calibri"/>
              <a:cs typeface="Calibri"/>
            </a:rPr>
            <a:t>validar</a:t>
          </a:r>
          <a:r>
            <a:rPr lang="en-IE" sz="1800" kern="1200" dirty="0">
              <a:latin typeface="Calibri"/>
              <a:cs typeface="Calibri"/>
            </a:rPr>
            <a:t> </a:t>
          </a:r>
          <a:r>
            <a:rPr lang="en-IE" sz="1800" kern="1200" dirty="0" err="1">
              <a:latin typeface="Calibri"/>
              <a:cs typeface="Calibri"/>
            </a:rPr>
            <a:t>modelos</a:t>
          </a:r>
          <a:endParaRPr lang="en-IE" sz="1800" kern="1200" dirty="0">
            <a:latin typeface="Calibri"/>
            <a:cs typeface="Calibri"/>
          </a:endParaRPr>
        </a:p>
      </dsp:txBody>
      <dsp:txXfrm>
        <a:off x="2859183" y="2694432"/>
        <a:ext cx="1894522" cy="926211"/>
      </dsp:txXfrm>
    </dsp:sp>
    <dsp:sp modelId="{D75ADFF2-2379-1B4D-9367-1283F484BCB2}">
      <dsp:nvSpPr>
        <dsp:cNvPr id="0" name=""/>
        <dsp:cNvSpPr/>
      </dsp:nvSpPr>
      <dsp:spPr>
        <a:xfrm>
          <a:off x="1944339" y="273653"/>
          <a:ext cx="3536442" cy="3536442"/>
        </a:xfrm>
        <a:prstGeom prst="pie">
          <a:avLst>
            <a:gd name="adj1" fmla="val 9000000"/>
            <a:gd name="adj2" fmla="val 162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IE" sz="1800" kern="1200" dirty="0" err="1">
              <a:latin typeface="Calibri"/>
              <a:cs typeface="Calibri"/>
            </a:rPr>
            <a:t>Cambio</a:t>
          </a:r>
          <a:r>
            <a:rPr lang="en-IE" sz="1800" kern="1200" dirty="0">
              <a:latin typeface="Calibri"/>
              <a:cs typeface="Calibri"/>
            </a:rPr>
            <a:t> </a:t>
          </a:r>
          <a:r>
            <a:rPr lang="en-IE" sz="1800" kern="1200" dirty="0" err="1">
              <a:latin typeface="Calibri"/>
              <a:cs typeface="Calibri"/>
            </a:rPr>
            <a:t>en</a:t>
          </a:r>
          <a:r>
            <a:rPr lang="en-IE" sz="1800" kern="1200" dirty="0">
              <a:latin typeface="Calibri"/>
              <a:cs typeface="Calibri"/>
            </a:rPr>
            <a:t> el </a:t>
          </a:r>
          <a:r>
            <a:rPr lang="en-IE" sz="1800" kern="1200" dirty="0" err="1">
              <a:latin typeface="Calibri"/>
              <a:cs typeface="Calibri"/>
            </a:rPr>
            <a:t>negocio</a:t>
          </a:r>
          <a:endParaRPr lang="en-IE" sz="1800" kern="1200" dirty="0">
            <a:latin typeface="Calibri"/>
            <a:cs typeface="Calibri"/>
          </a:endParaRPr>
        </a:p>
      </dsp:txBody>
      <dsp:txXfrm>
        <a:off x="2353976" y="1023042"/>
        <a:ext cx="1263015" cy="1052512"/>
      </dsp:txXfrm>
    </dsp:sp>
    <dsp:sp modelId="{1A53D7E3-9D23-9F4B-B39E-0AC6C27E5DFE}">
      <dsp:nvSpPr>
        <dsp:cNvPr id="0" name=""/>
        <dsp:cNvSpPr/>
      </dsp:nvSpPr>
      <dsp:spPr>
        <a:xfrm>
          <a:off x="1871376" y="54730"/>
          <a:ext cx="3974287" cy="3974287"/>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7A3FF25-FB26-5340-B8C2-A47DC8360753}">
      <dsp:nvSpPr>
        <dsp:cNvPr id="0" name=""/>
        <dsp:cNvSpPr/>
      </dsp:nvSpPr>
      <dsp:spPr>
        <a:xfrm>
          <a:off x="1798250" y="180808"/>
          <a:ext cx="3974287" cy="3974287"/>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99FDD828-B0E8-EE42-8ED1-167ABBECC573}">
      <dsp:nvSpPr>
        <dsp:cNvPr id="0" name=""/>
        <dsp:cNvSpPr/>
      </dsp:nvSpPr>
      <dsp:spPr>
        <a:xfrm>
          <a:off x="1725124" y="54730"/>
          <a:ext cx="3974287" cy="3974287"/>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148BE-6B34-B542-ADF0-6AAF3DFFE37E}">
      <dsp:nvSpPr>
        <dsp:cNvPr id="0" name=""/>
        <dsp:cNvSpPr/>
      </dsp:nvSpPr>
      <dsp:spPr>
        <a:xfrm>
          <a:off x="2090006" y="273653"/>
          <a:ext cx="3536442" cy="3536442"/>
        </a:xfrm>
        <a:prstGeom prst="pie">
          <a:avLst>
            <a:gd name="adj1" fmla="val 16200000"/>
            <a:gd name="adj2" fmla="val 18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IE" sz="2300" kern="1200" dirty="0" err="1">
              <a:latin typeface="Calibri"/>
              <a:cs typeface="Calibri"/>
            </a:rPr>
            <a:t>Experto</a:t>
          </a:r>
          <a:r>
            <a:rPr lang="en-IE" sz="2300" kern="1200" dirty="0">
              <a:latin typeface="Calibri"/>
              <a:cs typeface="Calibri"/>
            </a:rPr>
            <a:t> </a:t>
          </a:r>
          <a:r>
            <a:rPr lang="en-IE" sz="2300" kern="1200" dirty="0" err="1">
              <a:latin typeface="Calibri"/>
              <a:cs typeface="Calibri"/>
            </a:rPr>
            <a:t>en</a:t>
          </a:r>
          <a:r>
            <a:rPr lang="en-IE" sz="2300" kern="1200" dirty="0">
              <a:latin typeface="Calibri"/>
              <a:cs typeface="Calibri"/>
            </a:rPr>
            <a:t> </a:t>
          </a:r>
          <a:r>
            <a:rPr lang="en-IE" sz="2300" kern="1200" dirty="0" err="1">
              <a:latin typeface="Calibri"/>
              <a:cs typeface="Calibri"/>
            </a:rPr>
            <a:t>Datos</a:t>
          </a:r>
          <a:endParaRPr lang="en-IE" sz="2300" kern="1200" dirty="0">
            <a:latin typeface="Calibri"/>
            <a:cs typeface="Calibri"/>
          </a:endParaRPr>
        </a:p>
      </dsp:txBody>
      <dsp:txXfrm>
        <a:off x="3953796" y="1023042"/>
        <a:ext cx="1263015" cy="1052512"/>
      </dsp:txXfrm>
    </dsp:sp>
    <dsp:sp modelId="{26A78F9C-70F0-6744-971C-53E9931CCBB5}">
      <dsp:nvSpPr>
        <dsp:cNvPr id="0" name=""/>
        <dsp:cNvSpPr/>
      </dsp:nvSpPr>
      <dsp:spPr>
        <a:xfrm>
          <a:off x="2017172" y="399954"/>
          <a:ext cx="3536442" cy="3536442"/>
        </a:xfrm>
        <a:prstGeom prst="pie">
          <a:avLst>
            <a:gd name="adj1" fmla="val 1800000"/>
            <a:gd name="adj2" fmla="val 90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IE" sz="2300" kern="1200" dirty="0">
              <a:latin typeface="Calibri"/>
              <a:cs typeface="Calibri"/>
            </a:rPr>
            <a:t>Data scientist</a:t>
          </a:r>
        </a:p>
      </dsp:txBody>
      <dsp:txXfrm>
        <a:off x="2859183" y="2694432"/>
        <a:ext cx="1894522" cy="926211"/>
      </dsp:txXfrm>
    </dsp:sp>
    <dsp:sp modelId="{D75ADFF2-2379-1B4D-9367-1283F484BCB2}">
      <dsp:nvSpPr>
        <dsp:cNvPr id="0" name=""/>
        <dsp:cNvSpPr/>
      </dsp:nvSpPr>
      <dsp:spPr>
        <a:xfrm>
          <a:off x="1944339" y="273653"/>
          <a:ext cx="3536442" cy="3536442"/>
        </a:xfrm>
        <a:prstGeom prst="pie">
          <a:avLst>
            <a:gd name="adj1" fmla="val 9000000"/>
            <a:gd name="adj2" fmla="val 162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rtl="0">
            <a:lnSpc>
              <a:spcPct val="90000"/>
            </a:lnSpc>
            <a:spcBef>
              <a:spcPct val="0"/>
            </a:spcBef>
            <a:spcAft>
              <a:spcPct val="35000"/>
            </a:spcAft>
            <a:buNone/>
          </a:pPr>
          <a:r>
            <a:rPr lang="en-IE" sz="2300" kern="1200" dirty="0" err="1">
              <a:latin typeface="Calibri"/>
              <a:cs typeface="Calibri"/>
            </a:rPr>
            <a:t>Experto</a:t>
          </a:r>
          <a:r>
            <a:rPr lang="en-IE" sz="2300" kern="1200" dirty="0">
              <a:latin typeface="Calibri"/>
              <a:cs typeface="Calibri"/>
            </a:rPr>
            <a:t> </a:t>
          </a:r>
          <a:r>
            <a:rPr lang="en-IE" sz="2300" kern="1200" dirty="0" err="1">
              <a:latin typeface="Calibri"/>
              <a:cs typeface="Calibri"/>
            </a:rPr>
            <a:t>en</a:t>
          </a:r>
          <a:r>
            <a:rPr lang="en-IE" sz="2300" kern="1200" dirty="0">
              <a:latin typeface="Calibri"/>
              <a:cs typeface="Calibri"/>
            </a:rPr>
            <a:t> el </a:t>
          </a:r>
          <a:r>
            <a:rPr lang="en-IE" sz="2300" kern="1200" dirty="0" err="1">
              <a:latin typeface="Calibri"/>
              <a:cs typeface="Calibri"/>
            </a:rPr>
            <a:t>Negocio</a:t>
          </a:r>
          <a:endParaRPr lang="en-IE" sz="2300" kern="1200" dirty="0">
            <a:latin typeface="Calibri"/>
            <a:cs typeface="Calibri"/>
          </a:endParaRPr>
        </a:p>
      </dsp:txBody>
      <dsp:txXfrm>
        <a:off x="2353976" y="1023042"/>
        <a:ext cx="1263015" cy="1052512"/>
      </dsp:txXfrm>
    </dsp:sp>
    <dsp:sp modelId="{1A53D7E3-9D23-9F4B-B39E-0AC6C27E5DFE}">
      <dsp:nvSpPr>
        <dsp:cNvPr id="0" name=""/>
        <dsp:cNvSpPr/>
      </dsp:nvSpPr>
      <dsp:spPr>
        <a:xfrm>
          <a:off x="1871376" y="54730"/>
          <a:ext cx="3974287" cy="3974287"/>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7A3FF25-FB26-5340-B8C2-A47DC8360753}">
      <dsp:nvSpPr>
        <dsp:cNvPr id="0" name=""/>
        <dsp:cNvSpPr/>
      </dsp:nvSpPr>
      <dsp:spPr>
        <a:xfrm>
          <a:off x="1798250" y="180808"/>
          <a:ext cx="3974287" cy="3974287"/>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99FDD828-B0E8-EE42-8ED1-167ABBECC573}">
      <dsp:nvSpPr>
        <dsp:cNvPr id="0" name=""/>
        <dsp:cNvSpPr/>
      </dsp:nvSpPr>
      <dsp:spPr>
        <a:xfrm>
          <a:off x="1725124" y="54730"/>
          <a:ext cx="3974287" cy="3974287"/>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148BE-6B34-B542-ADF0-6AAF3DFFE37E}">
      <dsp:nvSpPr>
        <dsp:cNvPr id="0" name=""/>
        <dsp:cNvSpPr/>
      </dsp:nvSpPr>
      <dsp:spPr>
        <a:xfrm>
          <a:off x="2090006" y="273653"/>
          <a:ext cx="3536442" cy="3536442"/>
        </a:xfrm>
        <a:prstGeom prst="pie">
          <a:avLst>
            <a:gd name="adj1" fmla="val 16200000"/>
            <a:gd name="adj2" fmla="val 18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IE" sz="2000" kern="1200" dirty="0" err="1">
              <a:latin typeface="Calibri"/>
              <a:cs typeface="Calibri"/>
            </a:rPr>
            <a:t>Datos</a:t>
          </a:r>
          <a:r>
            <a:rPr lang="en-IE" sz="2000" kern="1200" dirty="0">
              <a:latin typeface="Calibri"/>
              <a:cs typeface="Calibri"/>
            </a:rPr>
            <a:t> un </a:t>
          </a:r>
          <a:r>
            <a:rPr lang="en-IE" sz="2000" kern="1200" dirty="0" err="1">
              <a:latin typeface="Calibri"/>
              <a:cs typeface="Calibri"/>
            </a:rPr>
            <a:t>poco</a:t>
          </a:r>
          <a:r>
            <a:rPr lang="en-IE" sz="2000" kern="1200" dirty="0">
              <a:latin typeface="Calibri"/>
              <a:cs typeface="Calibri"/>
            </a:rPr>
            <a:t> regular… :)</a:t>
          </a:r>
          <a:endParaRPr lang="en-IE" sz="2000" i="1" kern="1200" dirty="0">
            <a:latin typeface="Calibri"/>
            <a:cs typeface="Calibri"/>
          </a:endParaRPr>
        </a:p>
      </dsp:txBody>
      <dsp:txXfrm>
        <a:off x="3953796" y="1023042"/>
        <a:ext cx="1263015" cy="1052512"/>
      </dsp:txXfrm>
    </dsp:sp>
    <dsp:sp modelId="{26A78F9C-70F0-6744-971C-53E9931CCBB5}">
      <dsp:nvSpPr>
        <dsp:cNvPr id="0" name=""/>
        <dsp:cNvSpPr/>
      </dsp:nvSpPr>
      <dsp:spPr>
        <a:xfrm>
          <a:off x="2017172" y="399954"/>
          <a:ext cx="3536442" cy="3536442"/>
        </a:xfrm>
        <a:prstGeom prst="pie">
          <a:avLst>
            <a:gd name="adj1" fmla="val 1800000"/>
            <a:gd name="adj2" fmla="val 90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IE" sz="2000" kern="1200" dirty="0">
              <a:latin typeface="Calibri"/>
              <a:cs typeface="Calibri"/>
            </a:rPr>
            <a:t>¿Hay </a:t>
          </a:r>
          <a:r>
            <a:rPr lang="en-IE" sz="2000" kern="1200" dirty="0" err="1">
              <a:latin typeface="Calibri"/>
              <a:cs typeface="Calibri"/>
            </a:rPr>
            <a:t>algún</a:t>
          </a:r>
          <a:r>
            <a:rPr lang="en-IE" sz="2000" kern="1200" dirty="0">
              <a:latin typeface="Calibri"/>
              <a:cs typeface="Calibri"/>
            </a:rPr>
            <a:t> </a:t>
          </a:r>
          <a:r>
            <a:rPr lang="en-IE" sz="2000" kern="1200" dirty="0" err="1">
              <a:latin typeface="Calibri"/>
              <a:cs typeface="Calibri"/>
            </a:rPr>
            <a:t>patrón</a:t>
          </a:r>
          <a:r>
            <a:rPr lang="en-IE" sz="2000" kern="1200" dirty="0">
              <a:latin typeface="Calibri"/>
              <a:cs typeface="Calibri"/>
            </a:rPr>
            <a:t> </a:t>
          </a:r>
          <a:r>
            <a:rPr lang="en-IE" sz="2000" kern="1200" dirty="0" err="1">
              <a:latin typeface="Calibri"/>
              <a:cs typeface="Calibri"/>
            </a:rPr>
            <a:t>util</a:t>
          </a:r>
          <a:r>
            <a:rPr lang="en-IE" sz="2000" kern="1200" dirty="0">
              <a:latin typeface="Calibri"/>
              <a:cs typeface="Calibri"/>
            </a:rPr>
            <a:t>?</a:t>
          </a:r>
        </a:p>
      </dsp:txBody>
      <dsp:txXfrm>
        <a:off x="2859183" y="2694432"/>
        <a:ext cx="1894522" cy="926211"/>
      </dsp:txXfrm>
    </dsp:sp>
    <dsp:sp modelId="{D75ADFF2-2379-1B4D-9367-1283F484BCB2}">
      <dsp:nvSpPr>
        <dsp:cNvPr id="0" name=""/>
        <dsp:cNvSpPr/>
      </dsp:nvSpPr>
      <dsp:spPr>
        <a:xfrm>
          <a:off x="1944339" y="273653"/>
          <a:ext cx="3536442" cy="3536442"/>
        </a:xfrm>
        <a:prstGeom prst="pie">
          <a:avLst>
            <a:gd name="adj1" fmla="val 9000000"/>
            <a:gd name="adj2" fmla="val 162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r>
            <a:rPr lang="en-IE" sz="2000" kern="1200" dirty="0" err="1">
              <a:latin typeface="Calibri"/>
              <a:cs typeface="Calibri"/>
            </a:rPr>
            <a:t>Objetivos</a:t>
          </a:r>
          <a:r>
            <a:rPr lang="en-IE" sz="2000" kern="1200" dirty="0">
              <a:latin typeface="Calibri"/>
              <a:cs typeface="Calibri"/>
            </a:rPr>
            <a:t> de </a:t>
          </a:r>
          <a:r>
            <a:rPr lang="en-IE" sz="2000" kern="1200" dirty="0" err="1">
              <a:latin typeface="Calibri"/>
              <a:cs typeface="Calibri"/>
            </a:rPr>
            <a:t>negocio</a:t>
          </a:r>
          <a:r>
            <a:rPr lang="en-IE" sz="2000" kern="1200" dirty="0">
              <a:latin typeface="Calibri"/>
              <a:cs typeface="Calibri"/>
            </a:rPr>
            <a:t> </a:t>
          </a:r>
          <a:r>
            <a:rPr lang="en-IE" sz="2000" kern="1200" dirty="0" err="1">
              <a:latin typeface="Calibri"/>
              <a:cs typeface="Calibri"/>
            </a:rPr>
            <a:t>poco</a:t>
          </a:r>
          <a:r>
            <a:rPr lang="en-IE" sz="2000" kern="1200" dirty="0">
              <a:latin typeface="Calibri"/>
              <a:cs typeface="Calibri"/>
            </a:rPr>
            <a:t> </a:t>
          </a:r>
          <a:r>
            <a:rPr lang="en-IE" sz="2000" kern="1200" dirty="0" err="1">
              <a:latin typeface="Calibri"/>
              <a:cs typeface="Calibri"/>
            </a:rPr>
            <a:t>claros</a:t>
          </a:r>
          <a:endParaRPr lang="en-IE" sz="2000" kern="1200" dirty="0">
            <a:latin typeface="Calibri"/>
            <a:cs typeface="Calibri"/>
          </a:endParaRPr>
        </a:p>
      </dsp:txBody>
      <dsp:txXfrm>
        <a:off x="2353976" y="1023042"/>
        <a:ext cx="1263015" cy="1052512"/>
      </dsp:txXfrm>
    </dsp:sp>
    <dsp:sp modelId="{1A53D7E3-9D23-9F4B-B39E-0AC6C27E5DFE}">
      <dsp:nvSpPr>
        <dsp:cNvPr id="0" name=""/>
        <dsp:cNvSpPr/>
      </dsp:nvSpPr>
      <dsp:spPr>
        <a:xfrm>
          <a:off x="1871376" y="54730"/>
          <a:ext cx="3974287" cy="3974287"/>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7A3FF25-FB26-5340-B8C2-A47DC8360753}">
      <dsp:nvSpPr>
        <dsp:cNvPr id="0" name=""/>
        <dsp:cNvSpPr/>
      </dsp:nvSpPr>
      <dsp:spPr>
        <a:xfrm>
          <a:off x="1798250" y="180808"/>
          <a:ext cx="3974287" cy="3974287"/>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99FDD828-B0E8-EE42-8ED1-167ABBECC573}">
      <dsp:nvSpPr>
        <dsp:cNvPr id="0" name=""/>
        <dsp:cNvSpPr/>
      </dsp:nvSpPr>
      <dsp:spPr>
        <a:xfrm>
          <a:off x="1725124" y="54730"/>
          <a:ext cx="3974287" cy="3974287"/>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148BE-6B34-B542-ADF0-6AAF3DFFE37E}">
      <dsp:nvSpPr>
        <dsp:cNvPr id="0" name=""/>
        <dsp:cNvSpPr/>
      </dsp:nvSpPr>
      <dsp:spPr>
        <a:xfrm>
          <a:off x="2090006" y="273653"/>
          <a:ext cx="3536442" cy="3536442"/>
        </a:xfrm>
        <a:prstGeom prst="pie">
          <a:avLst>
            <a:gd name="adj1" fmla="val 16200000"/>
            <a:gd name="adj2" fmla="val 18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IE" sz="1700" kern="1200" dirty="0">
              <a:latin typeface="Calibri"/>
              <a:cs typeface="Calibri"/>
            </a:rPr>
            <a:t>¿Hay </a:t>
          </a:r>
          <a:r>
            <a:rPr lang="en-IE" sz="1700" kern="1200" dirty="0" err="1">
              <a:latin typeface="Calibri"/>
              <a:cs typeface="Calibri"/>
            </a:rPr>
            <a:t>datos</a:t>
          </a:r>
          <a:r>
            <a:rPr lang="en-IE" sz="1700" kern="1200" dirty="0">
              <a:latin typeface="Calibri"/>
              <a:cs typeface="Calibri"/>
            </a:rPr>
            <a:t> de </a:t>
          </a:r>
          <a:r>
            <a:rPr lang="en-IE" sz="1700" kern="1200" dirty="0" err="1">
              <a:latin typeface="Calibri"/>
              <a:cs typeface="Calibri"/>
            </a:rPr>
            <a:t>ejemplo</a:t>
          </a:r>
          <a:r>
            <a:rPr lang="en-IE" sz="1700" kern="1200" dirty="0">
              <a:latin typeface="Calibri"/>
              <a:cs typeface="Calibri"/>
            </a:rPr>
            <a:t> con </a:t>
          </a:r>
          <a:r>
            <a:rPr lang="en-IE" sz="1700" kern="1200" dirty="0" err="1">
              <a:latin typeface="Calibri"/>
              <a:cs typeface="Calibri"/>
            </a:rPr>
            <a:t>este</a:t>
          </a:r>
          <a:r>
            <a:rPr lang="en-IE" sz="1700" kern="1200" dirty="0">
              <a:latin typeface="Calibri"/>
              <a:cs typeface="Calibri"/>
            </a:rPr>
            <a:t> outcome?</a:t>
          </a:r>
          <a:endParaRPr lang="en-IE" sz="1700" i="1" kern="1200" dirty="0">
            <a:latin typeface="Calibri"/>
            <a:cs typeface="Calibri"/>
          </a:endParaRPr>
        </a:p>
      </dsp:txBody>
      <dsp:txXfrm>
        <a:off x="3953796" y="1023042"/>
        <a:ext cx="1263015" cy="1052512"/>
      </dsp:txXfrm>
    </dsp:sp>
    <dsp:sp modelId="{26A78F9C-70F0-6744-971C-53E9931CCBB5}">
      <dsp:nvSpPr>
        <dsp:cNvPr id="0" name=""/>
        <dsp:cNvSpPr/>
      </dsp:nvSpPr>
      <dsp:spPr>
        <a:xfrm>
          <a:off x="2017172" y="399954"/>
          <a:ext cx="3536442" cy="3536442"/>
        </a:xfrm>
        <a:prstGeom prst="pie">
          <a:avLst>
            <a:gd name="adj1" fmla="val 1800000"/>
            <a:gd name="adj2" fmla="val 90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IE" sz="1700" kern="1200" dirty="0">
              <a:latin typeface="Calibri"/>
              <a:cs typeface="Calibri"/>
            </a:rPr>
            <a:t>¿</a:t>
          </a:r>
          <a:r>
            <a:rPr lang="en-IE" sz="1700" kern="1200" dirty="0" err="1">
              <a:latin typeface="Calibri"/>
              <a:cs typeface="Calibri"/>
            </a:rPr>
            <a:t>Qué</a:t>
          </a:r>
          <a:r>
            <a:rPr lang="en-IE" sz="1700" kern="1200" dirty="0">
              <a:latin typeface="Calibri"/>
              <a:cs typeface="Calibri"/>
            </a:rPr>
            <a:t> </a:t>
          </a:r>
          <a:r>
            <a:rPr lang="en-IE" sz="1700" kern="1200" dirty="0" err="1">
              <a:latin typeface="Calibri"/>
              <a:cs typeface="Calibri"/>
            </a:rPr>
            <a:t>modelo</a:t>
          </a:r>
          <a:r>
            <a:rPr lang="en-IE" sz="1700" kern="1200" dirty="0">
              <a:latin typeface="Calibri"/>
              <a:cs typeface="Calibri"/>
            </a:rPr>
            <a:t> </a:t>
          </a:r>
          <a:r>
            <a:rPr lang="en-IE" sz="1700" kern="1200" dirty="0" err="1">
              <a:latin typeface="Calibri"/>
              <a:cs typeface="Calibri"/>
            </a:rPr>
            <a:t>usamos</a:t>
          </a:r>
          <a:r>
            <a:rPr lang="en-IE" sz="1700" kern="1200" dirty="0">
              <a:latin typeface="Calibri"/>
              <a:cs typeface="Calibri"/>
            </a:rPr>
            <a:t> para </a:t>
          </a:r>
          <a:r>
            <a:rPr lang="en-IE" sz="1700" kern="1200" dirty="0" err="1">
              <a:latin typeface="Calibri"/>
              <a:cs typeface="Calibri"/>
            </a:rPr>
            <a:t>realizar</a:t>
          </a:r>
          <a:r>
            <a:rPr lang="en-IE" sz="1700" kern="1200" dirty="0">
              <a:latin typeface="Calibri"/>
              <a:cs typeface="Calibri"/>
            </a:rPr>
            <a:t> la </a:t>
          </a:r>
          <a:r>
            <a:rPr lang="en-IE" sz="1700" kern="1200" dirty="0" err="1">
              <a:latin typeface="Calibri"/>
              <a:cs typeface="Calibri"/>
            </a:rPr>
            <a:t>predicción</a:t>
          </a:r>
          <a:r>
            <a:rPr lang="en-IE" sz="1700" kern="1200" dirty="0">
              <a:latin typeface="Calibri"/>
              <a:cs typeface="Calibri"/>
            </a:rPr>
            <a:t>?</a:t>
          </a:r>
        </a:p>
      </dsp:txBody>
      <dsp:txXfrm>
        <a:off x="2859183" y="2694432"/>
        <a:ext cx="1894522" cy="926211"/>
      </dsp:txXfrm>
    </dsp:sp>
    <dsp:sp modelId="{D75ADFF2-2379-1B4D-9367-1283F484BCB2}">
      <dsp:nvSpPr>
        <dsp:cNvPr id="0" name=""/>
        <dsp:cNvSpPr/>
      </dsp:nvSpPr>
      <dsp:spPr>
        <a:xfrm>
          <a:off x="1944339" y="273653"/>
          <a:ext cx="3536442" cy="3536442"/>
        </a:xfrm>
        <a:prstGeom prst="pie">
          <a:avLst>
            <a:gd name="adj1" fmla="val 9000000"/>
            <a:gd name="adj2" fmla="val 1620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IE" sz="1700" kern="1200" dirty="0">
              <a:latin typeface="Calibri"/>
              <a:cs typeface="Calibri"/>
            </a:rPr>
            <a:t>¿</a:t>
          </a:r>
          <a:r>
            <a:rPr lang="en-IE" sz="1700" kern="1200" dirty="0" err="1">
              <a:latin typeface="Calibri"/>
              <a:cs typeface="Calibri"/>
            </a:rPr>
            <a:t>Podemos</a:t>
          </a:r>
          <a:r>
            <a:rPr lang="en-IE" sz="1700" kern="1200" dirty="0">
              <a:latin typeface="Calibri"/>
              <a:cs typeface="Calibri"/>
            </a:rPr>
            <a:t> </a:t>
          </a:r>
          <a:r>
            <a:rPr lang="en-IE" sz="1700" kern="1200" dirty="0" err="1">
              <a:latin typeface="Calibri"/>
              <a:cs typeface="Calibri"/>
            </a:rPr>
            <a:t>predecir</a:t>
          </a:r>
          <a:r>
            <a:rPr lang="en-IE" sz="1700" kern="1200" dirty="0">
              <a:latin typeface="Calibri"/>
              <a:cs typeface="Calibri"/>
            </a:rPr>
            <a:t> la  </a:t>
          </a:r>
          <a:r>
            <a:rPr lang="en-IE" sz="1700" kern="1200" dirty="0" err="1">
              <a:latin typeface="Calibri"/>
              <a:cs typeface="Calibri"/>
            </a:rPr>
            <a:t>producción</a:t>
          </a:r>
          <a:r>
            <a:rPr lang="en-IE" sz="1700" kern="1200" dirty="0">
              <a:latin typeface="Calibri"/>
              <a:cs typeface="Calibri"/>
            </a:rPr>
            <a:t>?</a:t>
          </a:r>
        </a:p>
      </dsp:txBody>
      <dsp:txXfrm>
        <a:off x="2353976" y="1023042"/>
        <a:ext cx="1263015" cy="1052512"/>
      </dsp:txXfrm>
    </dsp:sp>
    <dsp:sp modelId="{1A53D7E3-9D23-9F4B-B39E-0AC6C27E5DFE}">
      <dsp:nvSpPr>
        <dsp:cNvPr id="0" name=""/>
        <dsp:cNvSpPr/>
      </dsp:nvSpPr>
      <dsp:spPr>
        <a:xfrm>
          <a:off x="1871376" y="54730"/>
          <a:ext cx="3974287" cy="3974287"/>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7A3FF25-FB26-5340-B8C2-A47DC8360753}">
      <dsp:nvSpPr>
        <dsp:cNvPr id="0" name=""/>
        <dsp:cNvSpPr/>
      </dsp:nvSpPr>
      <dsp:spPr>
        <a:xfrm>
          <a:off x="1798250" y="180808"/>
          <a:ext cx="3974287" cy="3974287"/>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99FDD828-B0E8-EE42-8ED1-167ABBECC573}">
      <dsp:nvSpPr>
        <dsp:cNvPr id="0" name=""/>
        <dsp:cNvSpPr/>
      </dsp:nvSpPr>
      <dsp:spPr>
        <a:xfrm>
          <a:off x="1725124" y="54730"/>
          <a:ext cx="3974287" cy="3974287"/>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10/6/2016 10:07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10/6/2016 10:07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10:07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79546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1996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84077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Statistics</a:t>
            </a:r>
            <a:r>
              <a:rPr lang="en-US" dirty="0"/>
              <a:t> is just about the numbers, and quantifying the data. There are many tools for finding relevant properties of the data but this is pretty close to pure mathematics.</a:t>
            </a:r>
          </a:p>
          <a:p>
            <a:r>
              <a:rPr lang="en-US" b="1" dirty="0"/>
              <a:t>Data Mining</a:t>
            </a:r>
            <a:r>
              <a:rPr lang="en-US" dirty="0"/>
              <a:t> is about using </a:t>
            </a:r>
            <a:r>
              <a:rPr lang="en-US" b="1" dirty="0"/>
              <a:t>Statistics</a:t>
            </a:r>
            <a:r>
              <a:rPr lang="en-US" dirty="0"/>
              <a:t> as well as other programming methods to find patterns hidden in the data so that you can </a:t>
            </a:r>
            <a:r>
              <a:rPr lang="en-US" i="1" dirty="0"/>
              <a:t>explain</a:t>
            </a:r>
            <a:r>
              <a:rPr lang="en-US" dirty="0"/>
              <a:t> some phenomenon. Data Mining builds intuition about what is really happening in some data and is still little more towards math than programming, but uses both.</a:t>
            </a:r>
          </a:p>
          <a:p>
            <a:r>
              <a:rPr lang="en-US" b="1" dirty="0"/>
              <a:t>Machine Learning</a:t>
            </a:r>
            <a:r>
              <a:rPr lang="en-US" dirty="0"/>
              <a:t> uses </a:t>
            </a:r>
            <a:r>
              <a:rPr lang="en-US" b="1" dirty="0"/>
              <a:t>Data Mining</a:t>
            </a:r>
            <a:r>
              <a:rPr lang="en-US" dirty="0"/>
              <a:t> techniques and other learning algorithms to build models of what is happening behind some data so that it can </a:t>
            </a:r>
            <a:r>
              <a:rPr lang="en-US" i="1" dirty="0"/>
              <a:t>predict</a:t>
            </a:r>
            <a:r>
              <a:rPr lang="en-US" dirty="0"/>
              <a:t> future outcomes. Math is the basis for many of the algorithms, but this is more towards programming.</a:t>
            </a:r>
          </a:p>
          <a:p>
            <a:r>
              <a:rPr lang="en-US" b="1" dirty="0"/>
              <a:t>Artificial Intelligence</a:t>
            </a:r>
            <a:r>
              <a:rPr lang="en-US" dirty="0"/>
              <a:t> uses models built by </a:t>
            </a:r>
            <a:r>
              <a:rPr lang="en-US" b="1" dirty="0"/>
              <a:t>Machine Learning</a:t>
            </a:r>
            <a:r>
              <a:rPr lang="en-US" dirty="0"/>
              <a:t> and other ways to </a:t>
            </a:r>
            <a:r>
              <a:rPr lang="en-US" i="1" dirty="0"/>
              <a:t>reason</a:t>
            </a:r>
            <a:r>
              <a:rPr lang="en-US" dirty="0"/>
              <a:t> about the world and give rise to intelligent </a:t>
            </a:r>
            <a:r>
              <a:rPr lang="en-US" i="1" dirty="0"/>
              <a:t>behavior</a:t>
            </a:r>
            <a:r>
              <a:rPr lang="en-US" dirty="0"/>
              <a:t> whether this is playing a game or driving a robot/car. Artificial Intelligence has some goal to achieve by predicting how actions will affect the model of the world and chooses the actions that will best achieve </a:t>
            </a:r>
          </a:p>
          <a:p>
            <a:endParaRPr lang="en-US" dirty="0"/>
          </a:p>
          <a:p>
            <a:endParaRPr lang="en-US" dirty="0"/>
          </a:p>
          <a:p>
            <a:r>
              <a:rPr lang="en-US" b="1" dirty="0"/>
              <a:t>Statistics</a:t>
            </a:r>
            <a:r>
              <a:rPr lang="en-US" dirty="0"/>
              <a:t> </a:t>
            </a:r>
            <a:r>
              <a:rPr lang="en-US" i="1" dirty="0"/>
              <a:t>quantifies</a:t>
            </a:r>
            <a:r>
              <a:rPr lang="en-US" dirty="0"/>
              <a:t> numbers</a:t>
            </a:r>
          </a:p>
          <a:p>
            <a:r>
              <a:rPr lang="en-US" b="1" dirty="0"/>
              <a:t>Data Mining</a:t>
            </a:r>
            <a:r>
              <a:rPr lang="en-US" dirty="0"/>
              <a:t> </a:t>
            </a:r>
            <a:r>
              <a:rPr lang="en-US" i="1" dirty="0"/>
              <a:t>explains</a:t>
            </a:r>
            <a:r>
              <a:rPr lang="en-US" dirty="0"/>
              <a:t> patterns</a:t>
            </a:r>
          </a:p>
          <a:p>
            <a:r>
              <a:rPr lang="en-US" b="1" dirty="0"/>
              <a:t>Machine Learning</a:t>
            </a:r>
            <a:r>
              <a:rPr lang="en-US" dirty="0"/>
              <a:t> </a:t>
            </a:r>
            <a:r>
              <a:rPr lang="en-US" i="1" dirty="0"/>
              <a:t>predicts</a:t>
            </a:r>
            <a:r>
              <a:rPr lang="en-US" dirty="0"/>
              <a:t> with models</a:t>
            </a:r>
          </a:p>
          <a:p>
            <a:r>
              <a:rPr lang="en-US" b="1" dirty="0"/>
              <a:t>Artificial Intelligence</a:t>
            </a:r>
            <a:r>
              <a:rPr lang="en-US" dirty="0"/>
              <a:t> </a:t>
            </a:r>
            <a:r>
              <a:rPr lang="en-US" i="1" dirty="0"/>
              <a:t>behaves</a:t>
            </a:r>
            <a:r>
              <a:rPr lang="en-US" dirty="0"/>
              <a:t> and </a:t>
            </a:r>
            <a:r>
              <a:rPr lang="en-US" i="1" dirty="0"/>
              <a:t>reasons</a:t>
            </a:r>
            <a:endParaRPr lang="en-US"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94787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Imaginamos</a:t>
            </a:r>
            <a:r>
              <a:rPr lang="en-US" dirty="0"/>
              <a:t> que</a:t>
            </a:r>
            <a:r>
              <a:rPr lang="en-US" baseline="0" dirty="0"/>
              <a:t> </a:t>
            </a:r>
            <a:r>
              <a:rPr lang="en-US" baseline="0" dirty="0" err="1"/>
              <a:t>estamos</a:t>
            </a:r>
            <a:r>
              <a:rPr lang="en-US" baseline="0" dirty="0"/>
              <a:t> </a:t>
            </a:r>
            <a:r>
              <a:rPr lang="en-US" baseline="0" dirty="0" err="1"/>
              <a:t>en</a:t>
            </a:r>
            <a:r>
              <a:rPr lang="en-US" baseline="0" dirty="0"/>
              <a:t> </a:t>
            </a:r>
            <a:r>
              <a:rPr lang="en-US" baseline="0" dirty="0" err="1"/>
              <a:t>una</a:t>
            </a:r>
            <a:r>
              <a:rPr lang="en-US" baseline="0" dirty="0"/>
              <a:t> web que </a:t>
            </a:r>
            <a:r>
              <a:rPr lang="en-US" baseline="0" dirty="0" err="1"/>
              <a:t>presentamos</a:t>
            </a:r>
            <a:r>
              <a:rPr lang="en-US" baseline="0" dirty="0"/>
              <a:t> banners de </a:t>
            </a:r>
            <a:r>
              <a:rPr lang="en-US" baseline="0" dirty="0" err="1"/>
              <a:t>publicidad</a:t>
            </a:r>
            <a:r>
              <a:rPr lang="en-US" baseline="0" dirty="0"/>
              <a:t> y para </a:t>
            </a:r>
            <a:r>
              <a:rPr lang="en-US" baseline="0" dirty="0" err="1"/>
              <a:t>enseñar</a:t>
            </a:r>
            <a:r>
              <a:rPr lang="en-US" baseline="0" dirty="0"/>
              <a:t> que banners </a:t>
            </a:r>
            <a:r>
              <a:rPr lang="en-US" baseline="0" dirty="0" err="1"/>
              <a:t>usamos</a:t>
            </a:r>
            <a:r>
              <a:rPr lang="en-US" baseline="0" dirty="0"/>
              <a:t> </a:t>
            </a:r>
            <a:r>
              <a:rPr lang="en-US" baseline="0" dirty="0" err="1"/>
              <a:t>tenemos</a:t>
            </a:r>
            <a:r>
              <a:rPr lang="en-US" baseline="0" dirty="0"/>
              <a:t> la </a:t>
            </a:r>
            <a:r>
              <a:rPr lang="en-US" baseline="0" dirty="0" err="1"/>
              <a:t>informacion</a:t>
            </a:r>
            <a:r>
              <a:rPr lang="en-US" baseline="0" dirty="0"/>
              <a:t> de </a:t>
            </a:r>
            <a:r>
              <a:rPr lang="en-US" baseline="0" dirty="0" err="1"/>
              <a:t>navegacion</a:t>
            </a:r>
            <a:r>
              <a:rPr lang="en-US" baseline="0" dirty="0"/>
              <a:t> y </a:t>
            </a:r>
            <a:r>
              <a:rPr lang="en-US" baseline="0" dirty="0" err="1"/>
              <a:t>otra</a:t>
            </a:r>
            <a:r>
              <a:rPr lang="en-US" baseline="0" dirty="0"/>
              <a:t> </a:t>
            </a:r>
            <a:r>
              <a:rPr lang="en-US" baseline="0" dirty="0" err="1"/>
              <a:t>inforamcion</a:t>
            </a:r>
            <a:r>
              <a:rPr lang="en-US" baseline="0" dirty="0"/>
              <a:t>. </a:t>
            </a:r>
            <a:r>
              <a:rPr lang="en-US" baseline="0" dirty="0" err="1"/>
              <a:t>Segun</a:t>
            </a:r>
            <a:r>
              <a:rPr lang="en-US" baseline="0" dirty="0"/>
              <a:t> </a:t>
            </a:r>
            <a:r>
              <a:rPr lang="en-US" baseline="0" dirty="0" err="1"/>
              <a:t>esta</a:t>
            </a:r>
            <a:r>
              <a:rPr lang="en-US" baseline="0" dirty="0"/>
              <a:t> </a:t>
            </a:r>
            <a:r>
              <a:rPr lang="en-US" baseline="0" dirty="0" err="1"/>
              <a:t>informacion</a:t>
            </a:r>
            <a:r>
              <a:rPr lang="en-US" baseline="0" dirty="0"/>
              <a:t> ( un </a:t>
            </a:r>
            <a:r>
              <a:rPr lang="en-US" baseline="0" dirty="0" err="1"/>
              <a:t>usuario</a:t>
            </a:r>
            <a:r>
              <a:rPr lang="en-US" baseline="0" dirty="0"/>
              <a:t> que </a:t>
            </a:r>
            <a:r>
              <a:rPr lang="en-US" baseline="0" dirty="0" err="1"/>
              <a:t>ve</a:t>
            </a:r>
            <a:r>
              <a:rPr lang="en-US" baseline="0" dirty="0"/>
              <a:t> </a:t>
            </a:r>
            <a:r>
              <a:rPr lang="en-US" baseline="0" dirty="0" err="1"/>
              <a:t>muchas</a:t>
            </a:r>
            <a:r>
              <a:rPr lang="en-US" baseline="0" dirty="0"/>
              <a:t> </a:t>
            </a:r>
            <a:r>
              <a:rPr lang="en-US" baseline="0" dirty="0" err="1"/>
              <a:t>paginas</a:t>
            </a:r>
            <a:r>
              <a:rPr lang="en-US" baseline="0" dirty="0"/>
              <a:t> de </a:t>
            </a:r>
            <a:r>
              <a:rPr lang="en-US" baseline="0" dirty="0" err="1"/>
              <a:t>zapatos</a:t>
            </a:r>
            <a:r>
              <a:rPr lang="en-US" baseline="0" dirty="0"/>
              <a:t> ) le </a:t>
            </a:r>
            <a:r>
              <a:rPr lang="en-US" baseline="0" dirty="0" err="1"/>
              <a:t>ofrecemos</a:t>
            </a:r>
            <a:r>
              <a:rPr lang="en-US" baseline="0" dirty="0"/>
              <a:t> </a:t>
            </a:r>
            <a:r>
              <a:rPr lang="en-US" baseline="0" dirty="0" err="1"/>
              <a:t>zapatos</a:t>
            </a:r>
            <a:r>
              <a:rPr lang="en-US" baseline="0" dirty="0"/>
              <a:t>.. </a:t>
            </a:r>
            <a:r>
              <a:rPr lang="en-US" baseline="0" dirty="0" err="1"/>
              <a:t>Cualquier</a:t>
            </a:r>
            <a:r>
              <a:rPr lang="en-US" baseline="0" dirty="0"/>
              <a:t> persona </a:t>
            </a:r>
            <a:r>
              <a:rPr lang="en-US" baseline="0" dirty="0" err="1"/>
              <a:t>seguremante</a:t>
            </a:r>
            <a:r>
              <a:rPr lang="en-US" baseline="0" dirty="0"/>
              <a:t> </a:t>
            </a:r>
            <a:r>
              <a:rPr lang="en-US" baseline="0" dirty="0" err="1"/>
              <a:t>centraria</a:t>
            </a:r>
            <a:r>
              <a:rPr lang="en-US" baseline="0" dirty="0"/>
              <a:t> </a:t>
            </a:r>
            <a:r>
              <a:rPr lang="en-US" baseline="0" dirty="0" err="1"/>
              <a:t>por</a:t>
            </a:r>
            <a:r>
              <a:rPr lang="en-US" baseline="0" dirty="0"/>
              <a:t> </a:t>
            </a:r>
            <a:r>
              <a:rPr lang="en-US" baseline="0" dirty="0" err="1"/>
              <a:t>ejemplo</a:t>
            </a:r>
            <a:r>
              <a:rPr lang="en-US" baseline="0" dirty="0"/>
              <a:t> </a:t>
            </a:r>
            <a:r>
              <a:rPr lang="en-US" baseline="0" dirty="0" err="1"/>
              <a:t>en</a:t>
            </a:r>
            <a:r>
              <a:rPr lang="en-US" baseline="0" dirty="0"/>
              <a:t> </a:t>
            </a:r>
            <a:r>
              <a:rPr lang="en-US" baseline="0" dirty="0" err="1"/>
              <a:t>venderle</a:t>
            </a:r>
            <a:r>
              <a:rPr lang="en-US" baseline="0" dirty="0"/>
              <a:t> </a:t>
            </a:r>
            <a:r>
              <a:rPr lang="en-US" baseline="0" dirty="0" err="1"/>
              <a:t>cordones</a:t>
            </a:r>
            <a:r>
              <a:rPr lang="en-US" baseline="0" dirty="0"/>
              <a:t> de </a:t>
            </a:r>
            <a:r>
              <a:rPr lang="en-US" baseline="0" dirty="0" err="1"/>
              <a:t>zapatos</a:t>
            </a:r>
            <a:r>
              <a:rPr lang="en-US" baseline="0" dirty="0"/>
              <a:t> o </a:t>
            </a:r>
            <a:r>
              <a:rPr lang="en-US" baseline="0" dirty="0" err="1"/>
              <a:t>limpizapatos</a:t>
            </a:r>
            <a:r>
              <a:rPr lang="en-US" baseline="0" dirty="0"/>
              <a:t> </a:t>
            </a:r>
            <a:r>
              <a:rPr lang="en-US" baseline="0" dirty="0" err="1"/>
              <a:t>por</a:t>
            </a:r>
            <a:r>
              <a:rPr lang="en-US" baseline="0" dirty="0"/>
              <a:t> </a:t>
            </a:r>
            <a:r>
              <a:rPr lang="en-US" baseline="0" dirty="0" err="1"/>
              <a:t>ejemplo</a:t>
            </a:r>
            <a:r>
              <a:rPr lang="en-US" baseline="0" dirty="0"/>
              <a: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87634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333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95681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098588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4623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 Data Science?</a:t>
            </a:r>
          </a:p>
        </p:txBody>
      </p:sp>
      <p:graphicFrame>
        <p:nvGraphicFramePr>
          <p:cNvPr id="7" name="Diagram 6"/>
          <p:cNvGraphicFramePr/>
          <p:nvPr>
            <p:extLst>
              <p:ext uri="{D42A27DB-BD31-4B8C-83A1-F6EECF244321}">
                <p14:modId xmlns:p14="http://schemas.microsoft.com/office/powerpoint/2010/main" val="1120345989"/>
              </p:ext>
            </p:extLst>
          </p:nvPr>
        </p:nvGraphicFramePr>
        <p:xfrm>
          <a:off x="2103437" y="1363662"/>
          <a:ext cx="8568952" cy="45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3651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 Data Science?</a:t>
            </a:r>
          </a:p>
        </p:txBody>
      </p:sp>
      <p:graphicFrame>
        <p:nvGraphicFramePr>
          <p:cNvPr id="4" name="Diagram 3"/>
          <p:cNvGraphicFramePr/>
          <p:nvPr>
            <p:extLst>
              <p:ext uri="{D42A27DB-BD31-4B8C-83A1-F6EECF244321}">
                <p14:modId xmlns:p14="http://schemas.microsoft.com/office/powerpoint/2010/main" val="586838129"/>
              </p:ext>
            </p:extLst>
          </p:nvPr>
        </p:nvGraphicFramePr>
        <p:xfrm>
          <a:off x="2103437" y="1592262"/>
          <a:ext cx="7632848"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1350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 Data Science?</a:t>
            </a:r>
          </a:p>
        </p:txBody>
      </p:sp>
      <p:grpSp>
        <p:nvGrpSpPr>
          <p:cNvPr id="4" name="Group 3"/>
          <p:cNvGrpSpPr/>
          <p:nvPr/>
        </p:nvGrpSpPr>
        <p:grpSpPr>
          <a:xfrm>
            <a:off x="9190037" y="665427"/>
            <a:ext cx="3104516" cy="2949937"/>
            <a:chOff x="6028710" y="1854061"/>
            <a:chExt cx="3104516" cy="2949937"/>
          </a:xfrm>
        </p:grpSpPr>
        <p:cxnSp>
          <p:nvCxnSpPr>
            <p:cNvPr id="5" name="Straight Arrow Connector 4"/>
            <p:cNvCxnSpPr/>
            <p:nvPr/>
          </p:nvCxnSpPr>
          <p:spPr>
            <a:xfrm>
              <a:off x="6412394" y="4524194"/>
              <a:ext cx="272083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6" name="Straight Arrow Connector 5"/>
            <p:cNvCxnSpPr/>
            <p:nvPr/>
          </p:nvCxnSpPr>
          <p:spPr>
            <a:xfrm flipV="1">
              <a:off x="6412394" y="1854061"/>
              <a:ext cx="0" cy="267344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7" name="TextBox 6"/>
            <p:cNvSpPr txBox="1"/>
            <p:nvPr/>
          </p:nvSpPr>
          <p:spPr>
            <a:xfrm>
              <a:off x="6422976" y="4465444"/>
              <a:ext cx="595035" cy="338554"/>
            </a:xfrm>
            <a:prstGeom prst="rect">
              <a:avLst/>
            </a:prstGeom>
            <a:noFill/>
          </p:spPr>
          <p:txBody>
            <a:bodyPr wrap="none" rtlCol="0">
              <a:spAutoFit/>
            </a:bodyPr>
            <a:lstStyle/>
            <a:p>
              <a:r>
                <a:rPr lang="en-US" sz="1600" dirty="0">
                  <a:solidFill>
                    <a:schemeClr val="accent5">
                      <a:lumMod val="75000"/>
                    </a:schemeClr>
                  </a:solidFill>
                </a:rPr>
                <a:t>1925</a:t>
              </a:r>
            </a:p>
          </p:txBody>
        </p:sp>
        <p:sp>
          <p:nvSpPr>
            <p:cNvPr id="8" name="TextBox 7"/>
            <p:cNvSpPr txBox="1"/>
            <p:nvPr/>
          </p:nvSpPr>
          <p:spPr>
            <a:xfrm>
              <a:off x="8396577" y="4465444"/>
              <a:ext cx="595035" cy="338554"/>
            </a:xfrm>
            <a:prstGeom prst="rect">
              <a:avLst/>
            </a:prstGeom>
            <a:noFill/>
          </p:spPr>
          <p:txBody>
            <a:bodyPr wrap="none" rtlCol="0">
              <a:spAutoFit/>
            </a:bodyPr>
            <a:lstStyle/>
            <a:p>
              <a:r>
                <a:rPr lang="en-US" sz="1600" dirty="0">
                  <a:solidFill>
                    <a:schemeClr val="accent5">
                      <a:lumMod val="75000"/>
                    </a:schemeClr>
                  </a:solidFill>
                </a:rPr>
                <a:t>2015</a:t>
              </a:r>
            </a:p>
          </p:txBody>
        </p:sp>
        <p:sp>
          <p:nvSpPr>
            <p:cNvPr id="9" name="TextBox 8"/>
            <p:cNvSpPr txBox="1"/>
            <p:nvPr/>
          </p:nvSpPr>
          <p:spPr>
            <a:xfrm rot="16200000">
              <a:off x="5779442" y="2922203"/>
              <a:ext cx="914033" cy="415498"/>
            </a:xfrm>
            <a:prstGeom prst="rect">
              <a:avLst/>
            </a:prstGeom>
            <a:noFill/>
          </p:spPr>
          <p:txBody>
            <a:bodyPr wrap="none" rtlCol="0">
              <a:spAutoFit/>
            </a:bodyPr>
            <a:lstStyle/>
            <a:p>
              <a:r>
                <a:rPr lang="en-US" sz="2100" dirty="0"/>
                <a:t> </a:t>
              </a:r>
              <a:r>
                <a:rPr lang="en-US" sz="1600" dirty="0" err="1">
                  <a:solidFill>
                    <a:schemeClr val="accent5">
                      <a:lumMod val="75000"/>
                    </a:schemeClr>
                  </a:solidFill>
                </a:rPr>
                <a:t>Eventos</a:t>
              </a:r>
              <a:endParaRPr lang="en-US" sz="1600" dirty="0">
                <a:solidFill>
                  <a:schemeClr val="accent5">
                    <a:lumMod val="75000"/>
                  </a:schemeClr>
                </a:solidFill>
              </a:endParaRPr>
            </a:p>
          </p:txBody>
        </p:sp>
        <p:sp>
          <p:nvSpPr>
            <p:cNvPr id="10" name="TextBox 9"/>
            <p:cNvSpPr txBox="1"/>
            <p:nvPr/>
          </p:nvSpPr>
          <p:spPr>
            <a:xfrm>
              <a:off x="6145728" y="4171992"/>
              <a:ext cx="298480" cy="338554"/>
            </a:xfrm>
            <a:prstGeom prst="rect">
              <a:avLst/>
            </a:prstGeom>
            <a:noFill/>
          </p:spPr>
          <p:txBody>
            <a:bodyPr wrap="none" rtlCol="0">
              <a:spAutoFit/>
            </a:bodyPr>
            <a:lstStyle/>
            <a:p>
              <a:r>
                <a:rPr lang="en-US" sz="1600" dirty="0">
                  <a:solidFill>
                    <a:schemeClr val="accent5">
                      <a:lumMod val="75000"/>
                    </a:schemeClr>
                  </a:solidFill>
                </a:rPr>
                <a:t>0</a:t>
              </a:r>
            </a:p>
          </p:txBody>
        </p:sp>
        <p:sp>
          <p:nvSpPr>
            <p:cNvPr id="11" name="TextBox 10"/>
            <p:cNvSpPr txBox="1"/>
            <p:nvPr/>
          </p:nvSpPr>
          <p:spPr>
            <a:xfrm>
              <a:off x="6031916" y="2019563"/>
              <a:ext cx="389850" cy="338554"/>
            </a:xfrm>
            <a:prstGeom prst="rect">
              <a:avLst/>
            </a:prstGeom>
            <a:noFill/>
          </p:spPr>
          <p:txBody>
            <a:bodyPr wrap="none" rtlCol="0">
              <a:spAutoFit/>
            </a:bodyPr>
            <a:lstStyle/>
            <a:p>
              <a:r>
                <a:rPr lang="en-US" sz="1600" dirty="0">
                  <a:solidFill>
                    <a:schemeClr val="accent5">
                      <a:lumMod val="75000"/>
                    </a:schemeClr>
                  </a:solidFill>
                </a:rPr>
                <a:t>20</a:t>
              </a:r>
            </a:p>
          </p:txBody>
        </p:sp>
        <p:pic>
          <p:nvPicPr>
            <p:cNvPr id="12" name="Picture 11"/>
            <p:cNvPicPr>
              <a:picLocks noChangeAspect="1"/>
            </p:cNvPicPr>
            <p:nvPr/>
          </p:nvPicPr>
          <p:blipFill>
            <a:blip r:embed="rId2">
              <a:clrChange>
                <a:clrFrom>
                  <a:srgbClr val="FFFFFF"/>
                </a:clrFrom>
                <a:clrTo>
                  <a:srgbClr val="FFFFFF">
                    <a:alpha val="0"/>
                  </a:srgbClr>
                </a:clrTo>
              </a:clrChange>
            </a:blip>
            <a:stretch>
              <a:fillRect/>
            </a:stretch>
          </p:blipFill>
          <p:spPr>
            <a:xfrm>
              <a:off x="6542990" y="2009918"/>
              <a:ext cx="2019475" cy="2400508"/>
            </a:xfrm>
            <a:prstGeom prst="rect">
              <a:avLst/>
            </a:prstGeom>
          </p:spPr>
        </p:pic>
      </p:grpSp>
      <p:sp>
        <p:nvSpPr>
          <p:cNvPr id="13" name="TextBox 12"/>
          <p:cNvSpPr txBox="1"/>
          <p:nvPr/>
        </p:nvSpPr>
        <p:spPr>
          <a:xfrm>
            <a:off x="152143" y="4217528"/>
            <a:ext cx="298480" cy="338554"/>
          </a:xfrm>
          <a:prstGeom prst="rect">
            <a:avLst/>
          </a:prstGeom>
          <a:noFill/>
        </p:spPr>
        <p:txBody>
          <a:bodyPr wrap="square" rtlCol="0">
            <a:spAutoFit/>
          </a:bodyPr>
          <a:lstStyle/>
          <a:p>
            <a:r>
              <a:rPr lang="en-US" sz="1600" dirty="0">
                <a:solidFill>
                  <a:schemeClr val="accent5">
                    <a:lumMod val="75000"/>
                  </a:schemeClr>
                </a:solidFill>
              </a:rPr>
              <a:t>0</a:t>
            </a:r>
          </a:p>
        </p:txBody>
      </p:sp>
      <p:sp>
        <p:nvSpPr>
          <p:cNvPr id="14" name="TextBox 13"/>
          <p:cNvSpPr txBox="1"/>
          <p:nvPr/>
        </p:nvSpPr>
        <p:spPr>
          <a:xfrm>
            <a:off x="245914" y="4565553"/>
            <a:ext cx="4363979" cy="338554"/>
          </a:xfrm>
          <a:prstGeom prst="rect">
            <a:avLst/>
          </a:prstGeom>
          <a:noFill/>
        </p:spPr>
        <p:txBody>
          <a:bodyPr wrap="square" rtlCol="0">
            <a:spAutoFit/>
          </a:bodyPr>
          <a:lstStyle/>
          <a:p>
            <a:pPr algn="ctr"/>
            <a:r>
              <a:rPr lang="en-US" sz="1600" dirty="0">
                <a:solidFill>
                  <a:schemeClr val="accent5">
                    <a:lumMod val="75000"/>
                  </a:schemeClr>
                </a:solidFill>
              </a:rPr>
              <a:t>Feature A</a:t>
            </a:r>
          </a:p>
        </p:txBody>
      </p:sp>
      <p:cxnSp>
        <p:nvCxnSpPr>
          <p:cNvPr id="15" name="Straight Arrow Connector 14"/>
          <p:cNvCxnSpPr/>
          <p:nvPr/>
        </p:nvCxnSpPr>
        <p:spPr>
          <a:xfrm>
            <a:off x="410366" y="4499552"/>
            <a:ext cx="4370917"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p:nvPr/>
        </p:nvCxnSpPr>
        <p:spPr>
          <a:xfrm flipH="1" flipV="1">
            <a:off x="345394" y="1417300"/>
            <a:ext cx="64973" cy="307167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7" name="TextBox 16"/>
          <p:cNvSpPr txBox="1"/>
          <p:nvPr/>
        </p:nvSpPr>
        <p:spPr>
          <a:xfrm>
            <a:off x="368167" y="4433552"/>
            <a:ext cx="298480" cy="338554"/>
          </a:xfrm>
          <a:prstGeom prst="rect">
            <a:avLst/>
          </a:prstGeom>
          <a:noFill/>
        </p:spPr>
        <p:txBody>
          <a:bodyPr wrap="square" rtlCol="0">
            <a:spAutoFit/>
          </a:bodyPr>
          <a:lstStyle/>
          <a:p>
            <a:r>
              <a:rPr lang="en-US" sz="1600" dirty="0">
                <a:solidFill>
                  <a:schemeClr val="accent5">
                    <a:lumMod val="75000"/>
                  </a:schemeClr>
                </a:solidFill>
              </a:rPr>
              <a:t>0</a:t>
            </a:r>
          </a:p>
        </p:txBody>
      </p:sp>
      <p:sp>
        <p:nvSpPr>
          <p:cNvPr id="18" name="TextBox 17"/>
          <p:cNvSpPr txBox="1"/>
          <p:nvPr/>
        </p:nvSpPr>
        <p:spPr>
          <a:xfrm>
            <a:off x="4203193" y="4485904"/>
            <a:ext cx="595035" cy="584775"/>
          </a:xfrm>
          <a:prstGeom prst="rect">
            <a:avLst/>
          </a:prstGeom>
          <a:noFill/>
        </p:spPr>
        <p:txBody>
          <a:bodyPr wrap="square" rtlCol="0">
            <a:spAutoFit/>
          </a:bodyPr>
          <a:lstStyle/>
          <a:p>
            <a:r>
              <a:rPr lang="en-US" sz="1600" dirty="0">
                <a:solidFill>
                  <a:schemeClr val="accent5">
                    <a:lumMod val="75000"/>
                  </a:schemeClr>
                </a:solidFill>
              </a:rPr>
              <a:t>2000</a:t>
            </a:r>
          </a:p>
        </p:txBody>
      </p:sp>
      <p:sp>
        <p:nvSpPr>
          <p:cNvPr id="19" name="TextBox 18"/>
          <p:cNvSpPr txBox="1"/>
          <p:nvPr/>
        </p:nvSpPr>
        <p:spPr>
          <a:xfrm rot="16200000">
            <a:off x="-1328789" y="2739811"/>
            <a:ext cx="3076687" cy="415498"/>
          </a:xfrm>
          <a:prstGeom prst="rect">
            <a:avLst/>
          </a:prstGeom>
          <a:noFill/>
        </p:spPr>
        <p:txBody>
          <a:bodyPr wrap="square" rtlCol="0">
            <a:spAutoFit/>
          </a:bodyPr>
          <a:lstStyle/>
          <a:p>
            <a:pPr algn="ctr"/>
            <a:r>
              <a:rPr lang="en-US" sz="2100" dirty="0"/>
              <a:t> </a:t>
            </a:r>
            <a:r>
              <a:rPr lang="en-US" sz="1600" dirty="0">
                <a:solidFill>
                  <a:schemeClr val="accent5">
                    <a:lumMod val="75000"/>
                  </a:schemeClr>
                </a:solidFill>
              </a:rPr>
              <a:t>Feature B</a:t>
            </a:r>
          </a:p>
        </p:txBody>
      </p:sp>
      <p:sp>
        <p:nvSpPr>
          <p:cNvPr id="20" name="TextBox 19"/>
          <p:cNvSpPr txBox="1"/>
          <p:nvPr/>
        </p:nvSpPr>
        <p:spPr>
          <a:xfrm>
            <a:off x="2210686" y="2278507"/>
            <a:ext cx="444352" cy="300082"/>
          </a:xfrm>
          <a:prstGeom prst="rect">
            <a:avLst/>
          </a:prstGeom>
          <a:noFill/>
        </p:spPr>
        <p:txBody>
          <a:bodyPr wrap="square" rtlCol="0">
            <a:spAutoFit/>
          </a:bodyPr>
          <a:lstStyle/>
          <a:p>
            <a:r>
              <a:rPr lang="en-US" sz="1350" dirty="0"/>
              <a:t>f(x)</a:t>
            </a:r>
          </a:p>
        </p:txBody>
      </p:sp>
      <p:sp>
        <p:nvSpPr>
          <p:cNvPr id="21" name="Oval 20"/>
          <p:cNvSpPr/>
          <p:nvPr/>
        </p:nvSpPr>
        <p:spPr>
          <a:xfrm>
            <a:off x="925870" y="2888108"/>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p:cNvSpPr/>
          <p:nvPr/>
        </p:nvSpPr>
        <p:spPr>
          <a:xfrm>
            <a:off x="589320" y="3304033"/>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p:nvPr/>
        </p:nvSpPr>
        <p:spPr>
          <a:xfrm>
            <a:off x="2776895" y="2583308"/>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Oval 23"/>
          <p:cNvSpPr/>
          <p:nvPr/>
        </p:nvSpPr>
        <p:spPr>
          <a:xfrm>
            <a:off x="3208695" y="2259458"/>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Oval 24"/>
          <p:cNvSpPr/>
          <p:nvPr/>
        </p:nvSpPr>
        <p:spPr>
          <a:xfrm>
            <a:off x="3802420" y="2297558"/>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Oval 25"/>
          <p:cNvSpPr/>
          <p:nvPr/>
        </p:nvSpPr>
        <p:spPr>
          <a:xfrm>
            <a:off x="1830745" y="2605533"/>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Oval 26"/>
          <p:cNvSpPr/>
          <p:nvPr/>
        </p:nvSpPr>
        <p:spPr>
          <a:xfrm>
            <a:off x="2265720" y="2551558"/>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Oval 27"/>
          <p:cNvSpPr/>
          <p:nvPr/>
        </p:nvSpPr>
        <p:spPr>
          <a:xfrm>
            <a:off x="703620" y="3418333"/>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Freeform 35"/>
          <p:cNvSpPr/>
          <p:nvPr/>
        </p:nvSpPr>
        <p:spPr>
          <a:xfrm>
            <a:off x="711070" y="2449958"/>
            <a:ext cx="3238500" cy="1066800"/>
          </a:xfrm>
          <a:custGeom>
            <a:avLst/>
            <a:gdLst>
              <a:gd name="connsiteX0" fmla="*/ 0 w 4318000"/>
              <a:gd name="connsiteY0" fmla="*/ 1422400 h 1422400"/>
              <a:gd name="connsiteX1" fmla="*/ 596900 w 4318000"/>
              <a:gd name="connsiteY1" fmla="*/ 533400 h 1422400"/>
              <a:gd name="connsiteX2" fmla="*/ 1816100 w 4318000"/>
              <a:gd name="connsiteY2" fmla="*/ 215900 h 1422400"/>
              <a:gd name="connsiteX3" fmla="*/ 4318000 w 4318000"/>
              <a:gd name="connsiteY3" fmla="*/ 0 h 1422400"/>
            </a:gdLst>
            <a:ahLst/>
            <a:cxnLst>
              <a:cxn ang="0">
                <a:pos x="connsiteX0" y="connsiteY0"/>
              </a:cxn>
              <a:cxn ang="0">
                <a:pos x="connsiteX1" y="connsiteY1"/>
              </a:cxn>
              <a:cxn ang="0">
                <a:pos x="connsiteX2" y="connsiteY2"/>
              </a:cxn>
              <a:cxn ang="0">
                <a:pos x="connsiteX3" y="connsiteY3"/>
              </a:cxn>
            </a:cxnLst>
            <a:rect l="l" t="t" r="r" b="b"/>
            <a:pathLst>
              <a:path w="4318000" h="1422400">
                <a:moveTo>
                  <a:pt x="0" y="1422400"/>
                </a:moveTo>
                <a:cubicBezTo>
                  <a:pt x="147108" y="1078441"/>
                  <a:pt x="294217" y="734483"/>
                  <a:pt x="596900" y="533400"/>
                </a:cubicBezTo>
                <a:cubicBezTo>
                  <a:pt x="899583" y="332317"/>
                  <a:pt x="1195917" y="304800"/>
                  <a:pt x="1816100" y="215900"/>
                </a:cubicBezTo>
                <a:cubicBezTo>
                  <a:pt x="2436283" y="127000"/>
                  <a:pt x="4318000" y="0"/>
                  <a:pt x="4318000" y="0"/>
                </a:cubicBez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30" name="Oval 29"/>
          <p:cNvSpPr/>
          <p:nvPr/>
        </p:nvSpPr>
        <p:spPr>
          <a:xfrm>
            <a:off x="1227495" y="2850008"/>
            <a:ext cx="47625" cy="5715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189" name="Object 2"/>
          <p:cNvGraphicFramePr>
            <a:graphicFrameLocks noChangeAspect="1"/>
          </p:cNvGraphicFramePr>
          <p:nvPr>
            <p:extLst>
              <p:ext uri="{D42A27DB-BD31-4B8C-83A1-F6EECF244321}">
                <p14:modId xmlns:p14="http://schemas.microsoft.com/office/powerpoint/2010/main" val="4091654178"/>
              </p:ext>
            </p:extLst>
          </p:nvPr>
        </p:nvGraphicFramePr>
        <p:xfrm>
          <a:off x="4480250" y="3221792"/>
          <a:ext cx="5224066" cy="4087019"/>
        </p:xfrm>
        <a:graphic>
          <a:graphicData uri="http://schemas.openxmlformats.org/drawingml/2006/chart">
            <c:chart xmlns:c="http://schemas.openxmlformats.org/drawingml/2006/chart" xmlns:r="http://schemas.openxmlformats.org/officeDocument/2006/relationships" r:id="rId3"/>
          </a:graphicData>
        </a:graphic>
      </p:graphicFrame>
      <p:grpSp>
        <p:nvGrpSpPr>
          <p:cNvPr id="190" name="Group 5"/>
          <p:cNvGrpSpPr>
            <a:grpSpLocks/>
          </p:cNvGrpSpPr>
          <p:nvPr/>
        </p:nvGrpSpPr>
        <p:grpSpPr bwMode="auto">
          <a:xfrm>
            <a:off x="8544250" y="3913947"/>
            <a:ext cx="514350" cy="357189"/>
            <a:chOff x="192" y="1824"/>
            <a:chExt cx="432" cy="300"/>
          </a:xfrm>
        </p:grpSpPr>
        <p:sp>
          <p:nvSpPr>
            <p:cNvPr id="191" name="Oval 6"/>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2" name="Text Box 7"/>
            <p:cNvSpPr txBox="1">
              <a:spLocks noChangeArrowheads="1"/>
            </p:cNvSpPr>
            <p:nvPr/>
          </p:nvSpPr>
          <p:spPr bwMode="auto">
            <a:xfrm>
              <a:off x="288" y="1872"/>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350"/>
                <a:t>k</a:t>
              </a:r>
              <a:r>
                <a:rPr lang="en-US" altLang="en-US" sz="1350" baseline="-25000"/>
                <a:t>1</a:t>
              </a:r>
            </a:p>
          </p:txBody>
        </p:sp>
      </p:grpSp>
      <p:grpSp>
        <p:nvGrpSpPr>
          <p:cNvPr id="193" name="Group 8"/>
          <p:cNvGrpSpPr>
            <a:grpSpLocks/>
          </p:cNvGrpSpPr>
          <p:nvPr/>
        </p:nvGrpSpPr>
        <p:grpSpPr bwMode="auto">
          <a:xfrm>
            <a:off x="5686750" y="5342697"/>
            <a:ext cx="514350" cy="357189"/>
            <a:chOff x="192" y="1824"/>
            <a:chExt cx="432" cy="300"/>
          </a:xfrm>
        </p:grpSpPr>
        <p:sp>
          <p:nvSpPr>
            <p:cNvPr id="194" name="Oval 9"/>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5" name="Text Box 10"/>
            <p:cNvSpPr txBox="1">
              <a:spLocks noChangeArrowheads="1"/>
            </p:cNvSpPr>
            <p:nvPr/>
          </p:nvSpPr>
          <p:spPr bwMode="auto">
            <a:xfrm>
              <a:off x="288" y="1872"/>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350"/>
                <a:t>k</a:t>
              </a:r>
              <a:r>
                <a:rPr lang="en-US" altLang="en-US" sz="1350" baseline="-25000"/>
                <a:t>2</a:t>
              </a:r>
            </a:p>
          </p:txBody>
        </p:sp>
      </p:grpSp>
      <p:grpSp>
        <p:nvGrpSpPr>
          <p:cNvPr id="196" name="Group 11"/>
          <p:cNvGrpSpPr>
            <a:grpSpLocks/>
          </p:cNvGrpSpPr>
          <p:nvPr/>
        </p:nvGrpSpPr>
        <p:grpSpPr bwMode="auto">
          <a:xfrm>
            <a:off x="8258500" y="5514147"/>
            <a:ext cx="514350" cy="357189"/>
            <a:chOff x="192" y="1824"/>
            <a:chExt cx="432" cy="300"/>
          </a:xfrm>
        </p:grpSpPr>
        <p:sp>
          <p:nvSpPr>
            <p:cNvPr id="197" name="Oval 12"/>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8" name="Text Box 13"/>
            <p:cNvSpPr txBox="1">
              <a:spLocks noChangeArrowheads="1"/>
            </p:cNvSpPr>
            <p:nvPr/>
          </p:nvSpPr>
          <p:spPr bwMode="auto">
            <a:xfrm>
              <a:off x="288" y="1872"/>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350"/>
                <a:t>k</a:t>
              </a:r>
              <a:r>
                <a:rPr lang="en-US" altLang="en-US" sz="1350" baseline="-25000"/>
                <a:t>3</a:t>
              </a:r>
            </a:p>
          </p:txBody>
        </p:sp>
      </p:grpSp>
      <p:sp>
        <p:nvSpPr>
          <p:cNvPr id="199" name="AutoShape 14"/>
          <p:cNvSpPr>
            <a:spLocks noChangeArrowheads="1"/>
          </p:cNvSpPr>
          <p:nvPr/>
        </p:nvSpPr>
        <p:spPr bwMode="auto">
          <a:xfrm>
            <a:off x="6029650" y="579989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0" name="AutoShape 15"/>
          <p:cNvSpPr>
            <a:spLocks noChangeArrowheads="1"/>
          </p:cNvSpPr>
          <p:nvPr/>
        </p:nvSpPr>
        <p:spPr bwMode="auto">
          <a:xfrm>
            <a:off x="6143950" y="597134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1" name="AutoShape 16"/>
          <p:cNvSpPr>
            <a:spLocks noChangeArrowheads="1"/>
          </p:cNvSpPr>
          <p:nvPr/>
        </p:nvSpPr>
        <p:spPr bwMode="auto">
          <a:xfrm>
            <a:off x="5972500" y="614279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2" name="AutoShape 17"/>
          <p:cNvSpPr>
            <a:spLocks noChangeArrowheads="1"/>
          </p:cNvSpPr>
          <p:nvPr/>
        </p:nvSpPr>
        <p:spPr bwMode="auto">
          <a:xfrm>
            <a:off x="5801050" y="562844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3" name="AutoShape 18"/>
          <p:cNvSpPr>
            <a:spLocks noChangeArrowheads="1"/>
          </p:cNvSpPr>
          <p:nvPr/>
        </p:nvSpPr>
        <p:spPr bwMode="auto">
          <a:xfrm>
            <a:off x="5801050" y="385679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4" name="AutoShape 19"/>
          <p:cNvSpPr>
            <a:spLocks noChangeArrowheads="1"/>
          </p:cNvSpPr>
          <p:nvPr/>
        </p:nvSpPr>
        <p:spPr bwMode="auto">
          <a:xfrm>
            <a:off x="5801050" y="499979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5" name="AutoShape 20"/>
          <p:cNvSpPr>
            <a:spLocks noChangeArrowheads="1"/>
          </p:cNvSpPr>
          <p:nvPr/>
        </p:nvSpPr>
        <p:spPr bwMode="auto">
          <a:xfrm>
            <a:off x="5801050" y="614279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6" name="AutoShape 21"/>
          <p:cNvSpPr>
            <a:spLocks noChangeArrowheads="1"/>
          </p:cNvSpPr>
          <p:nvPr/>
        </p:nvSpPr>
        <p:spPr bwMode="auto">
          <a:xfrm>
            <a:off x="5458150" y="5399841"/>
            <a:ext cx="114300" cy="114300"/>
          </a:xfrm>
          <a:prstGeom prst="diamond">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7" name="AutoShape 22"/>
          <p:cNvSpPr>
            <a:spLocks noChangeArrowheads="1"/>
          </p:cNvSpPr>
          <p:nvPr/>
        </p:nvSpPr>
        <p:spPr bwMode="auto">
          <a:xfrm>
            <a:off x="7058350" y="517124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8" name="AutoShape 23"/>
          <p:cNvSpPr>
            <a:spLocks noChangeArrowheads="1"/>
          </p:cNvSpPr>
          <p:nvPr/>
        </p:nvSpPr>
        <p:spPr bwMode="auto">
          <a:xfrm>
            <a:off x="8658550" y="368534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09" name="AutoShape 24"/>
          <p:cNvSpPr>
            <a:spLocks noChangeArrowheads="1"/>
          </p:cNvSpPr>
          <p:nvPr/>
        </p:nvSpPr>
        <p:spPr bwMode="auto">
          <a:xfrm>
            <a:off x="9001450" y="374249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0" name="AutoShape 25"/>
          <p:cNvSpPr>
            <a:spLocks noChangeArrowheads="1"/>
          </p:cNvSpPr>
          <p:nvPr/>
        </p:nvSpPr>
        <p:spPr bwMode="auto">
          <a:xfrm>
            <a:off x="8887150" y="385679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1" name="AutoShape 26"/>
          <p:cNvSpPr>
            <a:spLocks noChangeArrowheads="1"/>
          </p:cNvSpPr>
          <p:nvPr/>
        </p:nvSpPr>
        <p:spPr bwMode="auto">
          <a:xfrm>
            <a:off x="8772850" y="397109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2" name="AutoShape 27"/>
          <p:cNvSpPr>
            <a:spLocks noChangeArrowheads="1"/>
          </p:cNvSpPr>
          <p:nvPr/>
        </p:nvSpPr>
        <p:spPr bwMode="auto">
          <a:xfrm>
            <a:off x="9001450" y="408539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3" name="AutoShape 28"/>
          <p:cNvSpPr>
            <a:spLocks noChangeArrowheads="1"/>
          </p:cNvSpPr>
          <p:nvPr/>
        </p:nvSpPr>
        <p:spPr bwMode="auto">
          <a:xfrm>
            <a:off x="9230050" y="437114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4" name="AutoShape 29"/>
          <p:cNvSpPr>
            <a:spLocks noChangeArrowheads="1"/>
          </p:cNvSpPr>
          <p:nvPr/>
        </p:nvSpPr>
        <p:spPr bwMode="auto">
          <a:xfrm>
            <a:off x="7915600" y="368534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5" name="AutoShape 30"/>
          <p:cNvSpPr>
            <a:spLocks noChangeArrowheads="1"/>
          </p:cNvSpPr>
          <p:nvPr/>
        </p:nvSpPr>
        <p:spPr bwMode="auto">
          <a:xfrm>
            <a:off x="8144200" y="47711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6" name="AutoShape 31"/>
          <p:cNvSpPr>
            <a:spLocks noChangeArrowheads="1"/>
          </p:cNvSpPr>
          <p:nvPr/>
        </p:nvSpPr>
        <p:spPr bwMode="auto">
          <a:xfrm>
            <a:off x="8144200" y="59141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7" name="AutoShape 32"/>
          <p:cNvSpPr>
            <a:spLocks noChangeArrowheads="1"/>
          </p:cNvSpPr>
          <p:nvPr/>
        </p:nvSpPr>
        <p:spPr bwMode="auto">
          <a:xfrm>
            <a:off x="8429950" y="61427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8" name="AutoShape 33"/>
          <p:cNvSpPr>
            <a:spLocks noChangeArrowheads="1"/>
          </p:cNvSpPr>
          <p:nvPr/>
        </p:nvSpPr>
        <p:spPr bwMode="auto">
          <a:xfrm>
            <a:off x="8715700" y="55712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9" name="AutoShape 34"/>
          <p:cNvSpPr>
            <a:spLocks noChangeArrowheads="1"/>
          </p:cNvSpPr>
          <p:nvPr/>
        </p:nvSpPr>
        <p:spPr bwMode="auto">
          <a:xfrm>
            <a:off x="8087050" y="51140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0" name="AutoShape 35"/>
          <p:cNvSpPr>
            <a:spLocks noChangeArrowheads="1"/>
          </p:cNvSpPr>
          <p:nvPr/>
        </p:nvSpPr>
        <p:spPr bwMode="auto">
          <a:xfrm>
            <a:off x="7515550" y="54569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1" name="AutoShape 36"/>
          <p:cNvSpPr>
            <a:spLocks noChangeArrowheads="1"/>
          </p:cNvSpPr>
          <p:nvPr/>
        </p:nvSpPr>
        <p:spPr bwMode="auto">
          <a:xfrm>
            <a:off x="9001450" y="57998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2" name="AutoShape 37"/>
          <p:cNvSpPr>
            <a:spLocks noChangeArrowheads="1"/>
          </p:cNvSpPr>
          <p:nvPr/>
        </p:nvSpPr>
        <p:spPr bwMode="auto">
          <a:xfrm>
            <a:off x="8887150" y="608564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3" name="AutoShape 38"/>
          <p:cNvSpPr>
            <a:spLocks noChangeArrowheads="1"/>
          </p:cNvSpPr>
          <p:nvPr/>
        </p:nvSpPr>
        <p:spPr bwMode="auto">
          <a:xfrm>
            <a:off x="8772850" y="53426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4" name="AutoShape 39"/>
          <p:cNvSpPr>
            <a:spLocks noChangeArrowheads="1"/>
          </p:cNvSpPr>
          <p:nvPr/>
        </p:nvSpPr>
        <p:spPr bwMode="auto">
          <a:xfrm>
            <a:off x="9230050" y="6257091"/>
            <a:ext cx="114300" cy="114300"/>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25" name="AutoShape 40"/>
          <p:cNvSpPr>
            <a:spLocks noChangeArrowheads="1"/>
          </p:cNvSpPr>
          <p:nvPr/>
        </p:nvSpPr>
        <p:spPr bwMode="auto">
          <a:xfrm>
            <a:off x="8601400" y="4256841"/>
            <a:ext cx="114300" cy="114300"/>
          </a:xfrm>
          <a:prstGeom prst="diamond">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Tree>
    <p:extLst>
      <p:ext uri="{BB962C8B-B14F-4D97-AF65-F5344CB8AC3E}">
        <p14:creationId xmlns:p14="http://schemas.microsoft.com/office/powerpoint/2010/main" val="3407715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proceso</a:t>
            </a:r>
            <a:endParaRPr 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1189588687"/>
              </p:ext>
            </p:extLst>
          </p:nvPr>
        </p:nvGraphicFramePr>
        <p:xfrm>
          <a:off x="2636837" y="1212849"/>
          <a:ext cx="7570788" cy="4210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31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proceso</a:t>
            </a:r>
            <a:r>
              <a:rPr lang="en-US" dirty="0"/>
              <a:t> - personas</a:t>
            </a:r>
          </a:p>
        </p:txBody>
      </p:sp>
      <p:graphicFrame>
        <p:nvGraphicFramePr>
          <p:cNvPr id="4" name="Content Placeholder 3"/>
          <p:cNvGraphicFramePr>
            <a:graphicFrameLocks/>
          </p:cNvGraphicFramePr>
          <p:nvPr>
            <p:extLst>
              <p:ext uri="{D42A27DB-BD31-4B8C-83A1-F6EECF244321}">
                <p14:modId xmlns:p14="http://schemas.microsoft.com/office/powerpoint/2010/main" val="653972939"/>
              </p:ext>
            </p:extLst>
          </p:nvPr>
        </p:nvGraphicFramePr>
        <p:xfrm>
          <a:off x="2636837" y="1363662"/>
          <a:ext cx="7570788" cy="4210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583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proceso</a:t>
            </a:r>
            <a:r>
              <a:rPr lang="en-US" dirty="0"/>
              <a:t> - </a:t>
            </a:r>
            <a:r>
              <a:rPr lang="en-US" dirty="0" err="1"/>
              <a:t>realidad</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629595047"/>
              </p:ext>
            </p:extLst>
          </p:nvPr>
        </p:nvGraphicFramePr>
        <p:xfrm>
          <a:off x="2713037" y="1439862"/>
          <a:ext cx="7570788" cy="4210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7912691" y="647774"/>
            <a:ext cx="2865242" cy="2052445"/>
            <a:chOff x="7232685" y="308624"/>
            <a:chExt cx="3438291" cy="2736981"/>
          </a:xfrm>
        </p:grpSpPr>
        <p:sp>
          <p:nvSpPr>
            <p:cNvPr id="11" name="Rectangle 10"/>
            <p:cNvSpPr/>
            <p:nvPr/>
          </p:nvSpPr>
          <p:spPr bwMode="auto">
            <a:xfrm>
              <a:off x="8355708" y="308624"/>
              <a:ext cx="2315268" cy="1103864"/>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7229" tIns="33614" rIns="67229" bIns="33614" numCol="1" rtlCol="0" anchor="ctr" anchorCtr="0" compatLnSpc="1">
              <a:prstTxWarp prst="textNoShape">
                <a:avLst/>
              </a:prstTxWarp>
            </a:bodyPr>
            <a:lstStyle/>
            <a:p>
              <a:pPr algn="ctr" defTabSz="732428" fontAlgn="base">
                <a:spcBef>
                  <a:spcPct val="0"/>
                </a:spcBef>
                <a:spcAft>
                  <a:spcPct val="0"/>
                </a:spcAft>
              </a:pPr>
              <a:r>
                <a:rPr lang="en-IE" sz="2059" dirty="0" err="1">
                  <a:gradFill>
                    <a:gsLst>
                      <a:gs pos="0">
                        <a:srgbClr val="FFFFFF"/>
                      </a:gs>
                      <a:gs pos="100000">
                        <a:srgbClr val="FFFFFF"/>
                      </a:gs>
                    </a:gsLst>
                    <a:lin ang="5400000" scaled="0"/>
                  </a:gradFill>
                  <a:latin typeface="Calibri"/>
                  <a:cs typeface="Calibri"/>
                </a:rPr>
                <a:t>Después</a:t>
              </a:r>
              <a:r>
                <a:rPr lang="en-IE" sz="2059" dirty="0">
                  <a:gradFill>
                    <a:gsLst>
                      <a:gs pos="0">
                        <a:srgbClr val="FFFFFF"/>
                      </a:gs>
                      <a:gs pos="100000">
                        <a:srgbClr val="FFFFFF"/>
                      </a:gs>
                    </a:gsLst>
                    <a:lin ang="5400000" scaled="0"/>
                  </a:gradFill>
                  <a:latin typeface="Calibri"/>
                  <a:cs typeface="Calibri"/>
                </a:rPr>
                <a:t> </a:t>
              </a:r>
              <a:r>
                <a:rPr lang="en-IE" sz="2059" dirty="0" err="1">
                  <a:gradFill>
                    <a:gsLst>
                      <a:gs pos="0">
                        <a:srgbClr val="FFFFFF"/>
                      </a:gs>
                      <a:gs pos="100000">
                        <a:srgbClr val="FFFFFF"/>
                      </a:gs>
                    </a:gsLst>
                    <a:lin ang="5400000" scaled="0"/>
                  </a:gradFill>
                  <a:latin typeface="Calibri"/>
                  <a:cs typeface="Calibri"/>
                </a:rPr>
                <a:t>arreglamos</a:t>
              </a:r>
              <a:r>
                <a:rPr lang="en-IE" sz="2059" dirty="0">
                  <a:gradFill>
                    <a:gsLst>
                      <a:gs pos="0">
                        <a:srgbClr val="FFFFFF"/>
                      </a:gs>
                      <a:gs pos="100000">
                        <a:srgbClr val="FFFFFF"/>
                      </a:gs>
                    </a:gsLst>
                    <a:lin ang="5400000" scaled="0"/>
                  </a:gradFill>
                  <a:latin typeface="Calibri"/>
                  <a:cs typeface="Calibri"/>
                </a:rPr>
                <a:t> </a:t>
              </a:r>
              <a:r>
                <a:rPr lang="en-IE" sz="2059" dirty="0" err="1">
                  <a:gradFill>
                    <a:gsLst>
                      <a:gs pos="0">
                        <a:srgbClr val="FFFFFF"/>
                      </a:gs>
                      <a:gs pos="100000">
                        <a:srgbClr val="FFFFFF"/>
                      </a:gs>
                    </a:gsLst>
                    <a:lin ang="5400000" scaled="0"/>
                  </a:gradFill>
                  <a:latin typeface="Calibri"/>
                  <a:cs typeface="Calibri"/>
                </a:rPr>
                <a:t>esto</a:t>
              </a:r>
              <a:endParaRPr lang="en-IE" sz="2059" dirty="0">
                <a:gradFill>
                  <a:gsLst>
                    <a:gs pos="0">
                      <a:srgbClr val="FFFFFF"/>
                    </a:gs>
                    <a:gs pos="100000">
                      <a:srgbClr val="FFFFFF"/>
                    </a:gs>
                  </a:gsLst>
                  <a:lin ang="5400000" scaled="0"/>
                </a:gradFill>
                <a:latin typeface="Calibri"/>
                <a:cs typeface="Calibri"/>
              </a:endParaRPr>
            </a:p>
          </p:txBody>
        </p:sp>
        <p:cxnSp>
          <p:nvCxnSpPr>
            <p:cNvPr id="12" name="Curved Connector 6"/>
            <p:cNvCxnSpPr>
              <a:stCxn id="11" idx="1"/>
            </p:cNvCxnSpPr>
            <p:nvPr/>
          </p:nvCxnSpPr>
          <p:spPr>
            <a:xfrm rot="10800000" flipV="1">
              <a:off x="7232685" y="860557"/>
              <a:ext cx="1123023" cy="2185048"/>
            </a:xfrm>
            <a:prstGeom prst="curvedConnector2">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13" name="Group 12"/>
          <p:cNvGrpSpPr/>
          <p:nvPr/>
        </p:nvGrpSpPr>
        <p:grpSpPr>
          <a:xfrm>
            <a:off x="2302531" y="3031102"/>
            <a:ext cx="2605510" cy="2244157"/>
            <a:chOff x="8355707" y="-1734393"/>
            <a:chExt cx="3126612" cy="2992633"/>
          </a:xfrm>
        </p:grpSpPr>
        <p:sp>
          <p:nvSpPr>
            <p:cNvPr id="14" name="Rectangle 13"/>
            <p:cNvSpPr/>
            <p:nvPr/>
          </p:nvSpPr>
          <p:spPr bwMode="auto">
            <a:xfrm>
              <a:off x="8355707" y="128247"/>
              <a:ext cx="2134390" cy="1129993"/>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7229" tIns="33614" rIns="67229" bIns="33614" numCol="1" rtlCol="0" anchor="ctr" anchorCtr="0" compatLnSpc="1">
              <a:prstTxWarp prst="textNoShape">
                <a:avLst/>
              </a:prstTxWarp>
            </a:bodyPr>
            <a:lstStyle/>
            <a:p>
              <a:pPr algn="ctr" defTabSz="732428" fontAlgn="base">
                <a:spcBef>
                  <a:spcPct val="0"/>
                </a:spcBef>
                <a:spcAft>
                  <a:spcPct val="0"/>
                </a:spcAft>
              </a:pPr>
              <a:r>
                <a:rPr lang="en-IE" sz="2059" dirty="0" err="1">
                  <a:gradFill>
                    <a:gsLst>
                      <a:gs pos="0">
                        <a:srgbClr val="FFFFFF"/>
                      </a:gs>
                      <a:gs pos="100000">
                        <a:srgbClr val="FFFFFF"/>
                      </a:gs>
                    </a:gsLst>
                    <a:lin ang="5400000" scaled="0"/>
                  </a:gradFill>
                  <a:latin typeface="Calibri"/>
                  <a:cs typeface="Calibri"/>
                </a:rPr>
                <a:t>Comenzamos</a:t>
              </a:r>
              <a:r>
                <a:rPr lang="en-IE" sz="2059" dirty="0">
                  <a:gradFill>
                    <a:gsLst>
                      <a:gs pos="0">
                        <a:srgbClr val="FFFFFF"/>
                      </a:gs>
                      <a:gs pos="100000">
                        <a:srgbClr val="FFFFFF"/>
                      </a:gs>
                    </a:gsLst>
                    <a:lin ang="5400000" scaled="0"/>
                  </a:gradFill>
                  <a:latin typeface="Calibri"/>
                  <a:cs typeface="Calibri"/>
                </a:rPr>
                <a:t> </a:t>
              </a:r>
              <a:r>
                <a:rPr lang="en-IE" sz="2059" dirty="0" err="1">
                  <a:gradFill>
                    <a:gsLst>
                      <a:gs pos="0">
                        <a:srgbClr val="FFFFFF"/>
                      </a:gs>
                      <a:gs pos="100000">
                        <a:srgbClr val="FFFFFF"/>
                      </a:gs>
                    </a:gsLst>
                    <a:lin ang="5400000" scaled="0"/>
                  </a:gradFill>
                  <a:latin typeface="Calibri"/>
                  <a:cs typeface="Calibri"/>
                </a:rPr>
                <a:t>preguntando</a:t>
              </a:r>
              <a:r>
                <a:rPr lang="en-IE" sz="2059" dirty="0">
                  <a:gradFill>
                    <a:gsLst>
                      <a:gs pos="0">
                        <a:srgbClr val="FFFFFF"/>
                      </a:gs>
                      <a:gs pos="100000">
                        <a:srgbClr val="FFFFFF"/>
                      </a:gs>
                    </a:gsLst>
                    <a:lin ang="5400000" scaled="0"/>
                  </a:gradFill>
                  <a:latin typeface="Calibri"/>
                  <a:cs typeface="Calibri"/>
                </a:rPr>
                <a:t> </a:t>
              </a:r>
              <a:r>
                <a:rPr lang="en-IE" sz="2059" dirty="0" err="1">
                  <a:gradFill>
                    <a:gsLst>
                      <a:gs pos="0">
                        <a:srgbClr val="FFFFFF"/>
                      </a:gs>
                      <a:gs pos="100000">
                        <a:srgbClr val="FFFFFF"/>
                      </a:gs>
                    </a:gsLst>
                    <a:lin ang="5400000" scaled="0"/>
                  </a:gradFill>
                  <a:latin typeface="Calibri"/>
                  <a:cs typeface="Calibri"/>
                </a:rPr>
                <a:t>aqui</a:t>
              </a:r>
              <a:endParaRPr lang="en-IE" sz="2059" dirty="0">
                <a:gradFill>
                  <a:gsLst>
                    <a:gs pos="0">
                      <a:srgbClr val="FFFFFF"/>
                    </a:gs>
                    <a:gs pos="100000">
                      <a:srgbClr val="FFFFFF"/>
                    </a:gs>
                  </a:gsLst>
                  <a:lin ang="5400000" scaled="0"/>
                </a:gradFill>
                <a:latin typeface="Calibri"/>
                <a:cs typeface="Calibri"/>
              </a:endParaRPr>
            </a:p>
          </p:txBody>
        </p:sp>
        <p:cxnSp>
          <p:nvCxnSpPr>
            <p:cNvPr id="15" name="Curved Connector 9"/>
            <p:cNvCxnSpPr>
              <a:stCxn id="14" idx="1"/>
            </p:cNvCxnSpPr>
            <p:nvPr/>
          </p:nvCxnSpPr>
          <p:spPr>
            <a:xfrm rot="10800000" flipH="1">
              <a:off x="8355707" y="-1734393"/>
              <a:ext cx="3126612" cy="2427637"/>
            </a:xfrm>
            <a:prstGeom prst="curvedConnector3">
              <a:avLst>
                <a:gd name="adj1" fmla="val -8774"/>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16" name="Group 15"/>
          <p:cNvGrpSpPr/>
          <p:nvPr/>
        </p:nvGrpSpPr>
        <p:grpSpPr>
          <a:xfrm>
            <a:off x="6863309" y="4128662"/>
            <a:ext cx="3791819" cy="1098177"/>
            <a:chOff x="5799500" y="-206203"/>
            <a:chExt cx="4550183" cy="1464443"/>
          </a:xfrm>
        </p:grpSpPr>
        <p:sp>
          <p:nvSpPr>
            <p:cNvPr id="18" name="Rectangle 17"/>
            <p:cNvSpPr/>
            <p:nvPr/>
          </p:nvSpPr>
          <p:spPr bwMode="auto">
            <a:xfrm>
              <a:off x="7991171" y="96792"/>
              <a:ext cx="2358512" cy="1161448"/>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7229" tIns="33614" rIns="67229" bIns="33614" numCol="1" rtlCol="0" anchor="ctr" anchorCtr="0" compatLnSpc="1">
              <a:prstTxWarp prst="textNoShape">
                <a:avLst/>
              </a:prstTxWarp>
            </a:bodyPr>
            <a:lstStyle/>
            <a:p>
              <a:pPr algn="ctr" defTabSz="732428" fontAlgn="base">
                <a:spcBef>
                  <a:spcPct val="0"/>
                </a:spcBef>
                <a:spcAft>
                  <a:spcPct val="0"/>
                </a:spcAft>
              </a:pPr>
              <a:r>
                <a:rPr lang="en-IE" sz="2059" dirty="0" err="1">
                  <a:gradFill>
                    <a:gsLst>
                      <a:gs pos="0">
                        <a:srgbClr val="FFFFFF"/>
                      </a:gs>
                      <a:gs pos="100000">
                        <a:srgbClr val="FFFFFF"/>
                      </a:gs>
                    </a:gsLst>
                    <a:lin ang="5400000" scaled="0"/>
                  </a:gradFill>
                  <a:latin typeface="Calibri"/>
                  <a:cs typeface="Calibri"/>
                </a:rPr>
                <a:t>Validamos</a:t>
              </a:r>
              <a:r>
                <a:rPr lang="en-IE" sz="2059" dirty="0">
                  <a:gradFill>
                    <a:gsLst>
                      <a:gs pos="0">
                        <a:srgbClr val="FFFFFF"/>
                      </a:gs>
                      <a:gs pos="100000">
                        <a:srgbClr val="FFFFFF"/>
                      </a:gs>
                    </a:gsLst>
                    <a:lin ang="5400000" scaled="0"/>
                  </a:gradFill>
                  <a:latin typeface="Calibri"/>
                  <a:cs typeface="Calibri"/>
                </a:rPr>
                <a:t> y </a:t>
              </a:r>
              <a:r>
                <a:rPr lang="en-IE" sz="2059" dirty="0" err="1">
                  <a:gradFill>
                    <a:gsLst>
                      <a:gs pos="0">
                        <a:srgbClr val="FFFFFF"/>
                      </a:gs>
                      <a:gs pos="100000">
                        <a:srgbClr val="FFFFFF"/>
                      </a:gs>
                    </a:gsLst>
                    <a:lin ang="5400000" scaled="0"/>
                  </a:gradFill>
                  <a:latin typeface="Calibri"/>
                  <a:cs typeface="Calibri"/>
                </a:rPr>
                <a:t>preguntamos</a:t>
              </a:r>
              <a:r>
                <a:rPr lang="en-IE" sz="2059" dirty="0">
                  <a:gradFill>
                    <a:gsLst>
                      <a:gs pos="0">
                        <a:srgbClr val="FFFFFF"/>
                      </a:gs>
                      <a:gs pos="100000">
                        <a:srgbClr val="FFFFFF"/>
                      </a:gs>
                    </a:gsLst>
                    <a:lin ang="5400000" scaled="0"/>
                  </a:gradFill>
                  <a:latin typeface="Calibri"/>
                  <a:cs typeface="Calibri"/>
                </a:rPr>
                <a:t> de </a:t>
              </a:r>
              <a:r>
                <a:rPr lang="en-IE" sz="2059" dirty="0" err="1">
                  <a:gradFill>
                    <a:gsLst>
                      <a:gs pos="0">
                        <a:srgbClr val="FFFFFF"/>
                      </a:gs>
                      <a:gs pos="100000">
                        <a:srgbClr val="FFFFFF"/>
                      </a:gs>
                    </a:gsLst>
                    <a:lin ang="5400000" scaled="0"/>
                  </a:gradFill>
                  <a:latin typeface="Calibri"/>
                  <a:cs typeface="Calibri"/>
                </a:rPr>
                <a:t>nuevo</a:t>
              </a:r>
              <a:endParaRPr lang="en-IE" sz="2059" dirty="0">
                <a:gradFill>
                  <a:gsLst>
                    <a:gs pos="0">
                      <a:srgbClr val="FFFFFF"/>
                    </a:gs>
                    <a:gs pos="100000">
                      <a:srgbClr val="FFFFFF"/>
                    </a:gs>
                  </a:gsLst>
                  <a:lin ang="5400000" scaled="0"/>
                </a:gradFill>
                <a:latin typeface="Calibri"/>
                <a:cs typeface="Calibri"/>
              </a:endParaRPr>
            </a:p>
          </p:txBody>
        </p:sp>
        <p:cxnSp>
          <p:nvCxnSpPr>
            <p:cNvPr id="19" name="Curved Connector 15"/>
            <p:cNvCxnSpPr>
              <a:stCxn id="18" idx="1"/>
            </p:cNvCxnSpPr>
            <p:nvPr/>
          </p:nvCxnSpPr>
          <p:spPr>
            <a:xfrm rot="10800000">
              <a:off x="5799500" y="-206203"/>
              <a:ext cx="2191672" cy="883721"/>
            </a:xfrm>
            <a:prstGeom prst="curved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5213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proceso</a:t>
            </a:r>
            <a:r>
              <a:rPr lang="en-US" dirty="0"/>
              <a:t> – un </a:t>
            </a:r>
            <a:r>
              <a:rPr lang="en-US" dirty="0" err="1"/>
              <a:t>ejemplo</a:t>
            </a:r>
            <a:endParaRPr lang="en-US" dirty="0"/>
          </a:p>
        </p:txBody>
      </p:sp>
      <p:graphicFrame>
        <p:nvGraphicFramePr>
          <p:cNvPr id="20" name="Content Placeholder 3"/>
          <p:cNvGraphicFramePr>
            <a:graphicFrameLocks/>
          </p:cNvGraphicFramePr>
          <p:nvPr>
            <p:extLst>
              <p:ext uri="{D42A27DB-BD31-4B8C-83A1-F6EECF244321}">
                <p14:modId xmlns:p14="http://schemas.microsoft.com/office/powerpoint/2010/main" val="1173909439"/>
              </p:ext>
            </p:extLst>
          </p:nvPr>
        </p:nvGraphicFramePr>
        <p:xfrm>
          <a:off x="2636837" y="1363662"/>
          <a:ext cx="7570788" cy="4210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30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El </a:t>
            </a:r>
            <a:r>
              <a:rPr lang="en-US" dirty="0" err="1"/>
              <a:t>proceso</a:t>
            </a:r>
            <a:r>
              <a:rPr lang="en-US" dirty="0"/>
              <a:t> – las </a:t>
            </a:r>
            <a:r>
              <a:rPr lang="en-US" dirty="0" err="1"/>
              <a:t>herramientas</a:t>
            </a:r>
            <a:endParaRPr lang="en-US" dirty="0"/>
          </a:p>
        </p:txBody>
      </p:sp>
      <p:sp>
        <p:nvSpPr>
          <p:cNvPr id="6" name="Text Placeholder 5"/>
          <p:cNvSpPr>
            <a:spLocks noGrp="1"/>
          </p:cNvSpPr>
          <p:nvPr>
            <p:ph type="body" sz="quarter" idx="10"/>
          </p:nvPr>
        </p:nvSpPr>
        <p:spPr>
          <a:xfrm>
            <a:off x="274638" y="1212850"/>
            <a:ext cx="11887200" cy="6832640"/>
          </a:xfrm>
        </p:spPr>
        <p:txBody>
          <a:bodyPr/>
          <a:lstStyle/>
          <a:p>
            <a:pPr marL="571500" indent="-571500">
              <a:buFont typeface="Wingdings" panose="05000000000000000000" pitchFamily="2" charset="2"/>
              <a:buChar char="Ø"/>
            </a:pPr>
            <a:r>
              <a:rPr lang="en-US" dirty="0"/>
              <a:t>Hay </a:t>
            </a:r>
            <a:r>
              <a:rPr lang="en-US" dirty="0" err="1"/>
              <a:t>muchas</a:t>
            </a:r>
            <a:r>
              <a:rPr lang="en-US" dirty="0"/>
              <a:t> </a:t>
            </a:r>
            <a:r>
              <a:rPr lang="en-US" dirty="0" err="1"/>
              <a:t>más</a:t>
            </a:r>
            <a:endParaRPr lang="en-US" dirty="0"/>
          </a:p>
          <a:p>
            <a:pPr marL="571500" lvl="1" indent="-571500">
              <a:buFont typeface="Wingdings" panose="05000000000000000000" pitchFamily="2" charset="2"/>
              <a:buChar char="Ø"/>
            </a:pPr>
            <a:r>
              <a:rPr lang="en-US" dirty="0"/>
              <a:t>R Studio</a:t>
            </a:r>
          </a:p>
          <a:p>
            <a:pPr marL="571500" lvl="1" indent="-571500">
              <a:buFont typeface="Wingdings" panose="05000000000000000000" pitchFamily="2" charset="2"/>
              <a:buChar char="Ø"/>
            </a:pPr>
            <a:r>
              <a:rPr lang="en-US" dirty="0"/>
              <a:t>Visual Studio R Tools</a:t>
            </a:r>
          </a:p>
          <a:p>
            <a:pPr marL="571500" lvl="1" indent="-571500">
              <a:buFont typeface="Wingdings" panose="05000000000000000000" pitchFamily="2" charset="2"/>
              <a:buChar char="Ø"/>
            </a:pPr>
            <a:r>
              <a:rPr lang="en-US" dirty="0"/>
              <a:t>Azure Machine Learning</a:t>
            </a:r>
          </a:p>
          <a:p>
            <a:pPr marL="571500" lvl="1" indent="-571500">
              <a:buFont typeface="Wingdings" panose="05000000000000000000" pitchFamily="2" charset="2"/>
              <a:buChar char="Ø"/>
            </a:pPr>
            <a:r>
              <a:rPr lang="en-US" dirty="0"/>
              <a:t>R Server On HDInsight</a:t>
            </a:r>
          </a:p>
          <a:p>
            <a:pPr marL="571500" lvl="1" indent="-571500">
              <a:buFont typeface="Wingdings" panose="05000000000000000000" pitchFamily="2" charset="2"/>
              <a:buChar char="Ø"/>
            </a:pPr>
            <a:r>
              <a:rPr lang="en-US" dirty="0"/>
              <a:t>Spark</a:t>
            </a:r>
          </a:p>
          <a:p>
            <a:pPr marL="571500" lvl="1" indent="-571500">
              <a:buFont typeface="Wingdings" panose="05000000000000000000" pitchFamily="2" charset="2"/>
              <a:buChar char="Ø"/>
            </a:pPr>
            <a:r>
              <a:rPr lang="en-US" dirty="0"/>
              <a:t>Weka</a:t>
            </a:r>
          </a:p>
          <a:p>
            <a:pPr marL="571500" lvl="1" indent="-571500">
              <a:buFont typeface="Wingdings" panose="05000000000000000000" pitchFamily="2" charset="2"/>
              <a:buChar char="Ø"/>
            </a:pPr>
            <a:r>
              <a:rPr lang="en-US" dirty="0"/>
              <a:t>Power BI</a:t>
            </a:r>
          </a:p>
          <a:p>
            <a:pPr marL="571500" lvl="1" indent="-571500">
              <a:buFont typeface="Wingdings" panose="05000000000000000000" pitchFamily="2" charset="2"/>
              <a:buChar char="Ø"/>
            </a:pPr>
            <a:r>
              <a:rPr lang="en-US" dirty="0"/>
              <a:t>SQL Server R Services</a:t>
            </a:r>
          </a:p>
          <a:p>
            <a:pPr marL="571500" lvl="1" indent="-571500">
              <a:buFont typeface="Wingdings" panose="05000000000000000000" pitchFamily="2" charset="2"/>
              <a:buChar char="Ø"/>
            </a:pPr>
            <a:r>
              <a:rPr lang="en-US" dirty="0"/>
              <a:t>Python </a:t>
            </a:r>
          </a:p>
          <a:p>
            <a:pPr marL="571500" lvl="1" indent="-571500">
              <a:buFont typeface="Wingdings" panose="05000000000000000000" pitchFamily="2" charset="2"/>
              <a:buChar char="Ø"/>
            </a:pPr>
            <a:r>
              <a:rPr lang="en-US" dirty="0"/>
              <a:t>Excel </a:t>
            </a:r>
            <a:r>
              <a:rPr lang="en-US" dirty="0">
                <a:sym typeface="Wingdings" panose="05000000000000000000" pitchFamily="2" charset="2"/>
              </a:rPr>
              <a:t></a:t>
            </a:r>
            <a:endParaRPr lang="en-US" dirty="0"/>
          </a:p>
          <a:p>
            <a:pPr marL="571500" indent="-571500">
              <a:buFont typeface="Wingdings" panose="05000000000000000000" pitchFamily="2" charset="2"/>
              <a:buChar char="Ø"/>
            </a:pPr>
            <a:endParaRPr lang="en-US" dirty="0"/>
          </a:p>
          <a:p>
            <a:pPr lvl="1"/>
            <a:endParaRPr lang="en-US" dirty="0"/>
          </a:p>
          <a:p>
            <a:pPr marL="571500" lvl="1" indent="-571500">
              <a:buFont typeface="Wingdings" panose="05000000000000000000" pitchFamily="2" charset="2"/>
              <a:buChar char="Ø"/>
            </a:pPr>
            <a:endParaRPr lang="en-US" dirty="0"/>
          </a:p>
          <a:p>
            <a:pPr marL="571500" indent="-571500">
              <a:buFontTx/>
              <a:buChar char="-"/>
            </a:pPr>
            <a:endParaRPr lang="en-US" dirty="0"/>
          </a:p>
          <a:p>
            <a:pPr marL="571500" indent="-571500">
              <a:buFontTx/>
              <a:buChar char="-"/>
            </a:pPr>
            <a:endParaRPr lang="en-US" dirty="0"/>
          </a:p>
        </p:txBody>
      </p:sp>
    </p:spTree>
    <p:extLst>
      <p:ext uri="{BB962C8B-B14F-4D97-AF65-F5344CB8AC3E}">
        <p14:creationId xmlns:p14="http://schemas.microsoft.com/office/powerpoint/2010/main" val="344412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503237" y="2506662"/>
            <a:ext cx="5714206" cy="3176254"/>
          </a:xfrm>
        </p:spPr>
        <p:txBody>
          <a:bodyPr/>
          <a:lstStyle/>
          <a:p>
            <a:r>
              <a:rPr lang="es-ES" b="1" dirty="0" err="1">
                <a:solidFill>
                  <a:schemeClr val="bg1">
                    <a:lumMod val="20000"/>
                    <a:lumOff val="80000"/>
                  </a:schemeClr>
                </a:solidFill>
              </a:rPr>
              <a:t>Talk</a:t>
            </a:r>
            <a:r>
              <a:rPr lang="es-ES" b="1" dirty="0">
                <a:solidFill>
                  <a:schemeClr val="bg1">
                    <a:lumMod val="20000"/>
                    <a:lumOff val="80000"/>
                  </a:schemeClr>
                </a:solidFill>
              </a:rPr>
              <a:t> </a:t>
            </a:r>
            <a:r>
              <a:rPr lang="es-ES" b="1" dirty="0" err="1">
                <a:solidFill>
                  <a:schemeClr val="bg1">
                    <a:lumMod val="20000"/>
                    <a:lumOff val="80000"/>
                  </a:schemeClr>
                </a:solidFill>
              </a:rPr>
              <a:t>is</a:t>
            </a:r>
            <a:r>
              <a:rPr lang="es-ES" b="1" dirty="0">
                <a:solidFill>
                  <a:schemeClr val="bg1">
                    <a:lumMod val="20000"/>
                    <a:lumOff val="80000"/>
                  </a:schemeClr>
                </a:solidFill>
              </a:rPr>
              <a:t> </a:t>
            </a:r>
            <a:r>
              <a:rPr lang="es-ES" b="1" dirty="0" err="1">
                <a:solidFill>
                  <a:schemeClr val="bg1">
                    <a:lumMod val="20000"/>
                    <a:lumOff val="80000"/>
                  </a:schemeClr>
                </a:solidFill>
              </a:rPr>
              <a:t>cheap</a:t>
            </a:r>
            <a:br>
              <a:rPr lang="es-ES" b="1" dirty="0">
                <a:solidFill>
                  <a:schemeClr val="bg1">
                    <a:lumMod val="20000"/>
                    <a:lumOff val="80000"/>
                  </a:schemeClr>
                </a:solidFill>
              </a:rPr>
            </a:br>
            <a:r>
              <a:rPr lang="es-ES" b="1" dirty="0">
                <a:solidFill>
                  <a:schemeClr val="bg1">
                    <a:lumMod val="20000"/>
                    <a:lumOff val="80000"/>
                  </a:schemeClr>
                </a:solidFill>
              </a:rPr>
              <a:t>…show me </a:t>
            </a:r>
            <a:r>
              <a:rPr lang="es-ES" b="1" dirty="0" err="1">
                <a:solidFill>
                  <a:schemeClr val="bg1">
                    <a:lumMod val="20000"/>
                    <a:lumOff val="80000"/>
                  </a:schemeClr>
                </a:solidFill>
              </a:rPr>
              <a:t>the</a:t>
            </a:r>
            <a:r>
              <a:rPr lang="es-ES" b="1" dirty="0">
                <a:solidFill>
                  <a:schemeClr val="bg1">
                    <a:lumMod val="20000"/>
                    <a:lumOff val="80000"/>
                  </a:schemeClr>
                </a:solidFill>
              </a:rPr>
              <a:t> </a:t>
            </a:r>
            <a:r>
              <a:rPr lang="es-ES" b="1" dirty="0" err="1">
                <a:solidFill>
                  <a:schemeClr val="bg1">
                    <a:lumMod val="20000"/>
                    <a:lumOff val="80000"/>
                  </a:schemeClr>
                </a:solidFill>
              </a:rPr>
              <a:t>code</a:t>
            </a:r>
            <a:r>
              <a:rPr lang="es-ES" b="1" dirty="0">
                <a:solidFill>
                  <a:schemeClr val="bg1">
                    <a:lumMod val="20000"/>
                    <a:lumOff val="80000"/>
                  </a:schemeClr>
                </a:solidFill>
              </a:rPr>
              <a:t>!</a:t>
            </a:r>
            <a:endParaRPr lang="en-US" b="1" dirty="0">
              <a:solidFill>
                <a:schemeClr val="bg1">
                  <a:lumMod val="20000"/>
                  <a:lumOff val="80000"/>
                </a:schemeClr>
              </a:solidFill>
            </a:endParaRPr>
          </a:p>
        </p:txBody>
      </p:sp>
    </p:spTree>
    <p:extLst>
      <p:ext uri="{BB962C8B-B14F-4D97-AF65-F5344CB8AC3E}">
        <p14:creationId xmlns:p14="http://schemas.microsoft.com/office/powerpoint/2010/main" val="29077647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a:xfrm>
            <a:off x="7437437" y="5249862"/>
            <a:ext cx="4501423" cy="473422"/>
          </a:xfrm>
        </p:spPr>
        <p:txBody>
          <a:bodyPr/>
          <a:lstStyle/>
          <a:p>
            <a:r>
              <a:rPr lang="es-ES" dirty="0"/>
              <a:t>https://www.microsoft.com/spain/summit/f5f5.html</a:t>
            </a:r>
          </a:p>
        </p:txBody>
      </p:sp>
      <p:pic>
        <p:nvPicPr>
          <p:cNvPr id="5" name="Picture Placeholder 4"/>
          <p:cNvPicPr>
            <a:picLocks noGrp="1" noChangeAspect="1"/>
          </p:cNvPicPr>
          <p:nvPr>
            <p:ph type="pic" sz="quarter" idx="14"/>
          </p:nvPr>
        </p:nvPicPr>
        <p:blipFill>
          <a:blip r:embed="rId2"/>
          <a:srcRect/>
          <a:stretch>
            <a:fillRect/>
          </a:stretch>
        </p:blipFill>
        <p:spPr>
          <a:xfrm>
            <a:off x="8123237" y="1287462"/>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br>
              <a:rPr lang="es-ES_tradnl" dirty="0"/>
            </a:br>
            <a:r>
              <a:rPr lang="es-ES_tradnl" dirty="0"/>
              <a:t>Machine </a:t>
            </a:r>
            <a:r>
              <a:rPr lang="es-ES_tradnl" dirty="0" err="1"/>
              <a:t>Learning</a:t>
            </a:r>
            <a:r>
              <a:rPr lang="es-ES_tradnl" dirty="0"/>
              <a:t> </a:t>
            </a:r>
            <a:r>
              <a:rPr lang="es-ES_tradnl" dirty="0" err="1"/>
              <a:t>with</a:t>
            </a:r>
            <a:r>
              <a:rPr lang="es-ES_tradnl" dirty="0"/>
              <a:t> R  and </a:t>
            </a:r>
            <a:r>
              <a:rPr lang="es-ES_tradnl" dirty="0" err="1"/>
              <a:t>Azure</a:t>
            </a:r>
            <a:r>
              <a:rPr lang="es-ES_tradnl" dirty="0"/>
              <a:t> ML</a:t>
            </a:r>
            <a:br>
              <a:rPr lang="es-ES_tradnl" dirty="0"/>
            </a:br>
            <a:r>
              <a:rPr lang="es-ES_tradnl" dirty="0"/>
              <a:t>  (… </a:t>
            </a:r>
            <a:r>
              <a:rPr lang="es-ES_tradnl" dirty="0" err="1"/>
              <a:t>practice</a:t>
            </a:r>
            <a:r>
              <a:rPr lang="es-ES_tradnl" dirty="0"/>
              <a:t> time …)</a:t>
            </a:r>
            <a:br>
              <a:rPr lang="es-ES_tradnl" dirty="0"/>
            </a:br>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2237" y="1668462"/>
            <a:ext cx="9004572" cy="3877392"/>
          </a:xfrm>
          <a:prstGeom prst="rect">
            <a:avLst/>
          </a:prstGeom>
        </p:spPr>
      </p:pic>
      <p:pic>
        <p:nvPicPr>
          <p:cNvPr id="7" name="Picture Placeholder 4"/>
          <p:cNvPicPr>
            <a:picLocks noChangeAspect="1"/>
          </p:cNvPicPr>
          <p:nvPr/>
        </p:nvPicPr>
        <p:blipFill>
          <a:blip r:embed="rId3">
            <a:extLst>
              <a:ext uri="{28A0092B-C50C-407E-A947-70E740481C1C}">
                <a14:useLocalDpi xmlns:a14="http://schemas.microsoft.com/office/drawing/2010/main" val="0"/>
              </a:ext>
            </a:extLst>
          </a:blip>
          <a:srcRect t="4756" b="4756"/>
          <a:stretch>
            <a:fillRect/>
          </a:stretch>
        </p:blipFill>
        <p:spPr>
          <a:xfrm>
            <a:off x="4846637" y="3268662"/>
            <a:ext cx="3921425" cy="837419"/>
          </a:xfrm>
          <a:prstGeom prst="rect">
            <a:avLst/>
          </a:prstGeom>
        </p:spPr>
      </p:pic>
    </p:spTree>
    <p:extLst>
      <p:ext uri="{BB962C8B-B14F-4D97-AF65-F5344CB8AC3E}">
        <p14:creationId xmlns:p14="http://schemas.microsoft.com/office/powerpoint/2010/main" val="392739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478423"/>
          </a:xfrm>
        </p:spPr>
        <p:txBody>
          <a:bodyPr/>
          <a:lstStyle/>
          <a:p>
            <a:r>
              <a:rPr lang="en-US" dirty="0"/>
              <a:t>1 </a:t>
            </a:r>
            <a:r>
              <a:rPr lang="en-US" dirty="0" err="1"/>
              <a:t>Juego</a:t>
            </a:r>
            <a:r>
              <a:rPr lang="en-US" dirty="0"/>
              <a:t> Deus EX</a:t>
            </a:r>
          </a:p>
          <a:p>
            <a:pPr lvl="1"/>
            <a:r>
              <a:rPr lang="en-US" dirty="0"/>
              <a:t>Si cazas a 5 Plain speakers</a:t>
            </a:r>
          </a:p>
          <a:p>
            <a:pPr lvl="1"/>
            <a:endParaRPr lang="en-US" dirty="0"/>
          </a:p>
          <a:p>
            <a:r>
              <a:rPr lang="en-US" dirty="0"/>
              <a:t>1 </a:t>
            </a:r>
            <a:r>
              <a:rPr lang="en-US" dirty="0" err="1"/>
              <a:t>Curso</a:t>
            </a:r>
            <a:r>
              <a:rPr lang="en-US" dirty="0"/>
              <a:t> desarrollo apps</a:t>
            </a:r>
          </a:p>
          <a:p>
            <a:pPr lvl="1"/>
            <a:r>
              <a:rPr lang="es-ES" dirty="0"/>
              <a:t>Si cazas a nuestro MVP Javier Suárez</a:t>
            </a:r>
            <a:endParaRPr lang="en-US" dirty="0"/>
          </a:p>
          <a:p>
            <a:endParaRPr lang="en-US" dirty="0"/>
          </a:p>
          <a:p>
            <a:endParaRPr lang="en-US" dirty="0"/>
          </a:p>
          <a:p>
            <a:endParaRPr lang="en-US" dirty="0"/>
          </a:p>
          <a:p>
            <a:r>
              <a:rPr lang="en-US"/>
              <a:t>1 Dron</a:t>
            </a:r>
            <a:r>
              <a:rPr lang="en-US" dirty="0"/>
              <a:t> con cámara</a:t>
            </a:r>
          </a:p>
          <a:p>
            <a:pPr lvl="1"/>
            <a:r>
              <a:rPr lang="en-US" dirty="0"/>
              <a:t>Si aciertas todas las preguntas del test de nuestro stand         </a:t>
            </a:r>
            <a:r>
              <a:rPr lang="en-US" dirty="0">
                <a:solidFill>
                  <a:srgbClr val="0078D7"/>
                </a:solidFill>
              </a:rPr>
              <a:t>http://plainconceptsgo.azurewebsites.net/</a:t>
            </a:r>
            <a:r>
              <a:rPr lang="en-US" dirty="0"/>
              <a:t>                                                     </a:t>
            </a:r>
          </a:p>
        </p:txBody>
      </p:sp>
      <p:pic>
        <p:nvPicPr>
          <p:cNvPr id="4" name="Imagen 3"/>
          <p:cNvPicPr>
            <a:picLocks noChangeAspect="1"/>
          </p:cNvPicPr>
          <p:nvPr/>
        </p:nvPicPr>
        <p:blipFill>
          <a:blip r:embed="rId3"/>
          <a:stretch>
            <a:fillRect/>
          </a:stretch>
        </p:blipFill>
        <p:spPr>
          <a:xfrm>
            <a:off x="5410201" y="1491910"/>
            <a:ext cx="6751638" cy="3881777"/>
          </a:xfrm>
          <a:prstGeom prst="rect">
            <a:avLst/>
          </a:prstGeom>
        </p:spPr>
      </p:pic>
      <p:pic>
        <p:nvPicPr>
          <p:cNvPr id="3" name="Imagen 2"/>
          <p:cNvPicPr>
            <a:picLocks noChangeAspect="1"/>
          </p:cNvPicPr>
          <p:nvPr/>
        </p:nvPicPr>
        <p:blipFill>
          <a:blip r:embed="rId4"/>
          <a:stretch>
            <a:fillRect/>
          </a:stretch>
        </p:blipFill>
        <p:spPr>
          <a:xfrm>
            <a:off x="2027237" y="3878262"/>
            <a:ext cx="1495425" cy="1495425"/>
          </a:xfrm>
          <a:prstGeom prst="rect">
            <a:avLst/>
          </a:prstGeom>
        </p:spPr>
      </p:pic>
    </p:spTree>
    <p:extLst>
      <p:ext uri="{BB962C8B-B14F-4D97-AF65-F5344CB8AC3E}">
        <p14:creationId xmlns:p14="http://schemas.microsoft.com/office/powerpoint/2010/main" val="344186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64298" y="0"/>
            <a:ext cx="5372177" cy="6994575"/>
          </a:xfrm>
          <a:prstGeom prst="rect">
            <a:avLst/>
          </a:prstGeom>
        </p:spPr>
      </p:pic>
      <p:sp>
        <p:nvSpPr>
          <p:cNvPr id="2" name="Rectangle 1"/>
          <p:cNvSpPr/>
          <p:nvPr/>
        </p:nvSpPr>
        <p:spPr>
          <a:xfrm>
            <a:off x="1292689" y="3428663"/>
            <a:ext cx="4396332" cy="369332"/>
          </a:xfrm>
          <a:prstGeom prst="rect">
            <a:avLst/>
          </a:prstGeom>
        </p:spPr>
        <p:txBody>
          <a:bodyPr wrap="none">
            <a:spAutoFit/>
          </a:bodyPr>
          <a:lstStyle/>
          <a:p>
            <a:r>
              <a:rPr lang="en-US" dirty="0">
                <a:solidFill>
                  <a:srgbClr val="FFFF00"/>
                </a:solidFill>
              </a:rPr>
              <a:t>http://promos.campusmvp.com/netcore/ </a:t>
            </a:r>
          </a:p>
        </p:txBody>
      </p:sp>
    </p:spTree>
    <p:extLst>
      <p:ext uri="{BB962C8B-B14F-4D97-AF65-F5344CB8AC3E}">
        <p14:creationId xmlns:p14="http://schemas.microsoft.com/office/powerpoint/2010/main" val="6812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427037" y="1363662"/>
            <a:ext cx="11887200" cy="3447098"/>
          </a:xfrm>
        </p:spPr>
        <p:txBody>
          <a:bodyPr/>
          <a:lstStyle/>
          <a:p>
            <a:r>
              <a:rPr lang="en-US" dirty="0"/>
              <a:t>¿ Machine Learning | Data Science ?</a:t>
            </a:r>
          </a:p>
          <a:p>
            <a:endParaRPr lang="en-US" dirty="0"/>
          </a:p>
          <a:p>
            <a:r>
              <a:rPr lang="en-US" dirty="0"/>
              <a:t>El </a:t>
            </a:r>
            <a:r>
              <a:rPr lang="es-ES" dirty="0"/>
              <a:t>proceso</a:t>
            </a:r>
          </a:p>
          <a:p>
            <a:endParaRPr lang="en-US" dirty="0"/>
          </a:p>
          <a:p>
            <a:r>
              <a:rPr lang="en-US" dirty="0"/>
              <a:t>… practice time …</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 Machine Learning | Data Science ?</a:t>
            </a:r>
          </a:p>
        </p:txBody>
      </p:sp>
      <p:graphicFrame>
        <p:nvGraphicFramePr>
          <p:cNvPr id="5" name="Content Placeholder 3"/>
          <p:cNvGraphicFramePr>
            <a:graphicFrameLocks/>
          </p:cNvGraphicFramePr>
          <p:nvPr>
            <p:extLst>
              <p:ext uri="{D42A27DB-BD31-4B8C-83A1-F6EECF244321}">
                <p14:modId xmlns:p14="http://schemas.microsoft.com/office/powerpoint/2010/main" val="296836873"/>
              </p:ext>
            </p:extLst>
          </p:nvPr>
        </p:nvGraphicFramePr>
        <p:xfrm>
          <a:off x="1646237" y="1736724"/>
          <a:ext cx="7570788" cy="4210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5837237" y="1221844"/>
            <a:ext cx="4189277" cy="2474011"/>
            <a:chOff x="5459714" y="143199"/>
            <a:chExt cx="5027131" cy="3299150"/>
          </a:xfrm>
        </p:grpSpPr>
        <p:sp>
          <p:nvSpPr>
            <p:cNvPr id="8" name="Rectangle 7"/>
            <p:cNvSpPr/>
            <p:nvPr/>
          </p:nvSpPr>
          <p:spPr bwMode="auto">
            <a:xfrm>
              <a:off x="8147203" y="143199"/>
              <a:ext cx="2339642" cy="2030641"/>
            </a:xfrm>
            <a:prstGeom prst="rect">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7229" tIns="33614" rIns="67229" bIns="33614" numCol="1" rtlCol="0" anchor="ctr" anchorCtr="0" compatLnSpc="1">
              <a:prstTxWarp prst="textNoShape">
                <a:avLst/>
              </a:prstTxWarp>
            </a:bodyPr>
            <a:lstStyle/>
            <a:p>
              <a:pPr algn="ctr" defTabSz="732428" fontAlgn="base">
                <a:spcBef>
                  <a:spcPct val="0"/>
                </a:spcBef>
                <a:spcAft>
                  <a:spcPct val="0"/>
                </a:spcAft>
              </a:pPr>
              <a:r>
                <a:rPr lang="en-IE" sz="3824" dirty="0">
                  <a:gradFill>
                    <a:gsLst>
                      <a:gs pos="0">
                        <a:srgbClr val="FFFFFF"/>
                      </a:gs>
                      <a:gs pos="100000">
                        <a:srgbClr val="FFFFFF"/>
                      </a:gs>
                    </a:gsLst>
                    <a:lin ang="5400000" scaled="0"/>
                  </a:gradFill>
                  <a:latin typeface="Calibri"/>
                  <a:cs typeface="Calibri"/>
                </a:rPr>
                <a:t>Data science</a:t>
              </a:r>
            </a:p>
          </p:txBody>
        </p:sp>
        <p:cxnSp>
          <p:nvCxnSpPr>
            <p:cNvPr id="9" name="Curved Connector 6"/>
            <p:cNvCxnSpPr>
              <a:stCxn id="8" idx="1"/>
            </p:cNvCxnSpPr>
            <p:nvPr/>
          </p:nvCxnSpPr>
          <p:spPr>
            <a:xfrm rot="10800000" flipV="1">
              <a:off x="5459714" y="1158520"/>
              <a:ext cx="2687491" cy="2283829"/>
            </a:xfrm>
            <a:prstGeom prst="curvedConnector3">
              <a:avLst/>
            </a:prstGeom>
            <a:ln>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35798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¿Machine Learning | Data Science?</a:t>
            </a:r>
          </a:p>
        </p:txBody>
      </p:sp>
      <p:sp>
        <p:nvSpPr>
          <p:cNvPr id="6" name="Text Placeholder 5"/>
          <p:cNvSpPr>
            <a:spLocks noGrp="1"/>
          </p:cNvSpPr>
          <p:nvPr>
            <p:ph type="body" sz="quarter" idx="10"/>
          </p:nvPr>
        </p:nvSpPr>
        <p:spPr>
          <a:xfrm>
            <a:off x="274638" y="1212850"/>
            <a:ext cx="11887200" cy="7048083"/>
          </a:xfrm>
        </p:spPr>
        <p:txBody>
          <a:bodyPr/>
          <a:lstStyle/>
          <a:p>
            <a:pPr marL="571500" indent="-571500">
              <a:buFont typeface="Wingdings" panose="05000000000000000000" pitchFamily="2" charset="2"/>
              <a:buChar char="Ø"/>
            </a:pPr>
            <a:r>
              <a:rPr lang="en-US" dirty="0"/>
              <a:t>Desarrollo de </a:t>
            </a:r>
            <a:r>
              <a:rPr lang="en-US" dirty="0" err="1"/>
              <a:t>algoritmos</a:t>
            </a:r>
            <a:r>
              <a:rPr lang="en-US" dirty="0"/>
              <a:t> </a:t>
            </a:r>
            <a:r>
              <a:rPr lang="en-US" dirty="0" err="1"/>
              <a:t>computacionales</a:t>
            </a:r>
            <a:r>
              <a:rPr lang="en-US" dirty="0"/>
              <a:t> para </a:t>
            </a:r>
            <a:r>
              <a:rPr lang="en-US" dirty="0" err="1"/>
              <a:t>transformar</a:t>
            </a:r>
            <a:r>
              <a:rPr lang="en-US" dirty="0"/>
              <a:t> </a:t>
            </a:r>
            <a:r>
              <a:rPr lang="en-US" dirty="0" err="1"/>
              <a:t>los</a:t>
            </a:r>
            <a:r>
              <a:rPr lang="en-US" dirty="0"/>
              <a:t> </a:t>
            </a:r>
            <a:r>
              <a:rPr lang="en-US" dirty="0" err="1"/>
              <a:t>datos</a:t>
            </a:r>
            <a:r>
              <a:rPr lang="en-US" dirty="0"/>
              <a:t> </a:t>
            </a:r>
            <a:r>
              <a:rPr lang="en-US" dirty="0" err="1"/>
              <a:t>en</a:t>
            </a:r>
            <a:r>
              <a:rPr lang="en-US" dirty="0"/>
              <a:t> “</a:t>
            </a:r>
            <a:r>
              <a:rPr lang="en-US" dirty="0" err="1"/>
              <a:t>acciones</a:t>
            </a:r>
            <a:r>
              <a:rPr lang="en-US" dirty="0"/>
              <a:t> </a:t>
            </a:r>
            <a:r>
              <a:rPr lang="en-US" dirty="0" err="1"/>
              <a:t>inteligentes</a:t>
            </a:r>
            <a:r>
              <a:rPr lang="en-US" dirty="0"/>
              <a:t>”.</a:t>
            </a:r>
          </a:p>
          <a:p>
            <a:pPr marL="571500" indent="-571500">
              <a:buFont typeface="Wingdings" panose="05000000000000000000" pitchFamily="2" charset="2"/>
              <a:buChar char="Ø"/>
            </a:pPr>
            <a:r>
              <a:rPr lang="en-US" dirty="0"/>
              <a:t>Nos </a:t>
            </a:r>
            <a:r>
              <a:rPr lang="en-US" dirty="0" err="1"/>
              <a:t>permite</a:t>
            </a:r>
            <a:r>
              <a:rPr lang="en-US" dirty="0"/>
              <a:t> resolver </a:t>
            </a:r>
            <a:r>
              <a:rPr lang="en-US" dirty="0" err="1"/>
              <a:t>muchas</a:t>
            </a:r>
            <a:r>
              <a:rPr lang="en-US" dirty="0"/>
              <a:t> </a:t>
            </a:r>
            <a:r>
              <a:rPr lang="en-US" dirty="0" err="1"/>
              <a:t>tareas</a:t>
            </a:r>
            <a:endParaRPr lang="en-US" dirty="0"/>
          </a:p>
          <a:p>
            <a:pPr marL="800100" lvl="2" indent="-571500">
              <a:buFont typeface="Wingdings" panose="05000000000000000000" pitchFamily="2" charset="2"/>
              <a:buChar char="Ø"/>
            </a:pPr>
            <a:r>
              <a:rPr lang="en-US" dirty="0" err="1"/>
              <a:t>Identificacion</a:t>
            </a:r>
            <a:r>
              <a:rPr lang="en-US" dirty="0"/>
              <a:t> de Span</a:t>
            </a:r>
          </a:p>
          <a:p>
            <a:pPr marL="800100" lvl="2" indent="-571500">
              <a:buFont typeface="Wingdings" panose="05000000000000000000" pitchFamily="2" charset="2"/>
              <a:buChar char="Ø"/>
            </a:pPr>
            <a:r>
              <a:rPr lang="en-US" dirty="0" err="1"/>
              <a:t>Segmentación</a:t>
            </a:r>
            <a:r>
              <a:rPr lang="en-US" dirty="0"/>
              <a:t> de </a:t>
            </a:r>
            <a:r>
              <a:rPr lang="en-US" dirty="0" err="1"/>
              <a:t>clientes</a:t>
            </a:r>
            <a:endParaRPr lang="en-US" dirty="0"/>
          </a:p>
          <a:p>
            <a:pPr marL="800100" lvl="2" indent="-571500">
              <a:buFont typeface="Wingdings" panose="05000000000000000000" pitchFamily="2" charset="2"/>
              <a:buChar char="Ø"/>
            </a:pPr>
            <a:r>
              <a:rPr lang="en-US" dirty="0" err="1"/>
              <a:t>Fraudes</a:t>
            </a:r>
            <a:r>
              <a:rPr lang="en-US" dirty="0"/>
              <a:t> </a:t>
            </a:r>
            <a:r>
              <a:rPr lang="en-US" dirty="0" err="1"/>
              <a:t>en</a:t>
            </a:r>
            <a:r>
              <a:rPr lang="en-US" dirty="0"/>
              <a:t> el </a:t>
            </a:r>
            <a:r>
              <a:rPr lang="en-US" dirty="0" err="1"/>
              <a:t>uso</a:t>
            </a:r>
            <a:r>
              <a:rPr lang="en-US" dirty="0"/>
              <a:t> de </a:t>
            </a:r>
            <a:r>
              <a:rPr lang="en-US" dirty="0" err="1"/>
              <a:t>tarjetas</a:t>
            </a:r>
            <a:endParaRPr lang="en-US" dirty="0"/>
          </a:p>
          <a:p>
            <a:pPr marL="800100" lvl="2" indent="-571500">
              <a:buFont typeface="Wingdings" panose="05000000000000000000" pitchFamily="2" charset="2"/>
              <a:buChar char="Ø"/>
            </a:pPr>
            <a:r>
              <a:rPr lang="en-US" dirty="0" err="1"/>
              <a:t>Optimización</a:t>
            </a:r>
            <a:r>
              <a:rPr lang="en-US" dirty="0"/>
              <a:t> de </a:t>
            </a:r>
            <a:r>
              <a:rPr lang="en-US" dirty="0" err="1"/>
              <a:t>consumos</a:t>
            </a:r>
            <a:r>
              <a:rPr lang="en-US" dirty="0"/>
              <a:t> </a:t>
            </a:r>
            <a:r>
              <a:rPr lang="en-US" dirty="0" err="1"/>
              <a:t>energéticos</a:t>
            </a:r>
            <a:endParaRPr lang="en-US" dirty="0"/>
          </a:p>
          <a:p>
            <a:pPr marL="571500" indent="-571500">
              <a:buFont typeface="Wingdings" panose="05000000000000000000" pitchFamily="2" charset="2"/>
              <a:buChar char="Ø"/>
            </a:pPr>
            <a:r>
              <a:rPr lang="en-US" dirty="0"/>
              <a:t>No </a:t>
            </a:r>
            <a:r>
              <a:rPr lang="en-US" dirty="0" err="1"/>
              <a:t>es</a:t>
            </a:r>
            <a:r>
              <a:rPr lang="en-US" dirty="0"/>
              <a:t> </a:t>
            </a:r>
            <a:r>
              <a:rPr lang="en-US" dirty="0" err="1"/>
              <a:t>oro</a:t>
            </a:r>
            <a:r>
              <a:rPr lang="en-US" dirty="0"/>
              <a:t> </a:t>
            </a:r>
            <a:r>
              <a:rPr lang="en-US" dirty="0" err="1"/>
              <a:t>todo</a:t>
            </a:r>
            <a:r>
              <a:rPr lang="en-US" dirty="0"/>
              <a:t> lo que </a:t>
            </a:r>
            <a:r>
              <a:rPr lang="en-US" dirty="0" err="1"/>
              <a:t>reluce</a:t>
            </a:r>
            <a:endParaRPr lang="en-US" dirty="0"/>
          </a:p>
          <a:p>
            <a:pPr marL="800100" lvl="2" indent="-571500">
              <a:buFont typeface="Wingdings" panose="05000000000000000000" pitchFamily="2" charset="2"/>
              <a:buChar char="Ø"/>
            </a:pPr>
            <a:r>
              <a:rPr lang="en-US" dirty="0" err="1"/>
              <a:t>Limitada</a:t>
            </a:r>
            <a:r>
              <a:rPr lang="en-US" dirty="0"/>
              <a:t> </a:t>
            </a:r>
            <a:r>
              <a:rPr lang="en-US" dirty="0" err="1"/>
              <a:t>habilidad</a:t>
            </a:r>
            <a:r>
              <a:rPr lang="en-US" dirty="0"/>
              <a:t> para la </a:t>
            </a:r>
            <a:r>
              <a:rPr lang="en-US" dirty="0" err="1"/>
              <a:t>inferencia</a:t>
            </a:r>
            <a:r>
              <a:rPr lang="en-US" dirty="0"/>
              <a:t> de </a:t>
            </a:r>
            <a:r>
              <a:rPr lang="en-US" dirty="0" err="1"/>
              <a:t>los</a:t>
            </a:r>
            <a:r>
              <a:rPr lang="en-US" dirty="0"/>
              <a:t> </a:t>
            </a:r>
            <a:r>
              <a:rPr lang="en-US" dirty="0" err="1"/>
              <a:t>siguientes</a:t>
            </a:r>
            <a:r>
              <a:rPr lang="en-US" dirty="0"/>
              <a:t> </a:t>
            </a:r>
            <a:r>
              <a:rPr lang="en-US" dirty="0" err="1"/>
              <a:t>pasos</a:t>
            </a:r>
            <a:r>
              <a:rPr lang="en-US" dirty="0"/>
              <a:t>.</a:t>
            </a:r>
          </a:p>
          <a:p>
            <a:pPr marL="571500" indent="-571500">
              <a:buFont typeface="Wingdings" panose="05000000000000000000" pitchFamily="2" charset="2"/>
              <a:buChar char="Ø"/>
            </a:pPr>
            <a:endParaRPr lang="en-US" dirty="0"/>
          </a:p>
          <a:p>
            <a:pPr lvl="1"/>
            <a:endParaRPr lang="en-US" dirty="0"/>
          </a:p>
          <a:p>
            <a:pPr marL="571500" lvl="1" indent="-571500">
              <a:buFont typeface="Wingdings" panose="05000000000000000000" pitchFamily="2" charset="2"/>
              <a:buChar char="Ø"/>
            </a:pPr>
            <a:endParaRPr lang="en-US" dirty="0"/>
          </a:p>
          <a:p>
            <a:pPr marL="571500" indent="-571500">
              <a:buFontTx/>
              <a:buChar char="-"/>
            </a:pPr>
            <a:endParaRPr lang="en-US" dirty="0"/>
          </a:p>
          <a:p>
            <a:pPr marL="571500" indent="-571500">
              <a:buFontTx/>
              <a:buChar char="-"/>
            </a:pPr>
            <a:endParaRPr lang="en-US" dirty="0"/>
          </a:p>
        </p:txBody>
      </p:sp>
    </p:spTree>
    <p:extLst>
      <p:ext uri="{BB962C8B-B14F-4D97-AF65-F5344CB8AC3E}">
        <p14:creationId xmlns:p14="http://schemas.microsoft.com/office/powerpoint/2010/main" val="176664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¿Machine Learning | Data Science?</a:t>
            </a:r>
          </a:p>
        </p:txBody>
      </p:sp>
      <p:sp>
        <p:nvSpPr>
          <p:cNvPr id="6" name="Text Placeholder 5"/>
          <p:cNvSpPr>
            <a:spLocks noGrp="1"/>
          </p:cNvSpPr>
          <p:nvPr>
            <p:ph type="body" sz="quarter" idx="10"/>
          </p:nvPr>
        </p:nvSpPr>
        <p:spPr>
          <a:xfrm>
            <a:off x="274638" y="1212850"/>
            <a:ext cx="11887200" cy="5755422"/>
          </a:xfrm>
        </p:spPr>
        <p:txBody>
          <a:bodyPr/>
          <a:lstStyle/>
          <a:p>
            <a:pPr marL="571500" indent="-571500">
              <a:buFont typeface="Wingdings" panose="05000000000000000000" pitchFamily="2" charset="2"/>
              <a:buChar char="Ø"/>
            </a:pPr>
            <a:r>
              <a:rPr lang="en-US" dirty="0"/>
              <a:t>Un </a:t>
            </a:r>
            <a:r>
              <a:rPr lang="en-US" dirty="0" err="1"/>
              <a:t>abanico</a:t>
            </a:r>
            <a:r>
              <a:rPr lang="en-US" dirty="0"/>
              <a:t> </a:t>
            </a:r>
            <a:r>
              <a:rPr lang="en-US" dirty="0" err="1"/>
              <a:t>demasiado</a:t>
            </a:r>
            <a:r>
              <a:rPr lang="en-US" dirty="0"/>
              <a:t> </a:t>
            </a:r>
            <a:r>
              <a:rPr lang="en-US" dirty="0" err="1"/>
              <a:t>grande</a:t>
            </a:r>
            <a:endParaRPr lang="en-US" dirty="0"/>
          </a:p>
          <a:p>
            <a:pPr marL="800100" lvl="2" indent="-571500">
              <a:buFont typeface="Wingdings" panose="05000000000000000000" pitchFamily="2" charset="2"/>
              <a:buChar char="Ø"/>
            </a:pPr>
            <a:r>
              <a:rPr lang="en-US" dirty="0"/>
              <a:t>No </a:t>
            </a:r>
            <a:r>
              <a:rPr lang="en-US" dirty="0" err="1"/>
              <a:t>podemos</a:t>
            </a:r>
            <a:r>
              <a:rPr lang="en-US" dirty="0"/>
              <a:t> pretender </a:t>
            </a:r>
            <a:r>
              <a:rPr lang="en-US" dirty="0" err="1"/>
              <a:t>conocer</a:t>
            </a:r>
            <a:r>
              <a:rPr lang="en-US" dirty="0"/>
              <a:t> </a:t>
            </a:r>
            <a:r>
              <a:rPr lang="en-US" dirty="0" err="1"/>
              <a:t>todos</a:t>
            </a:r>
            <a:r>
              <a:rPr lang="en-US" dirty="0"/>
              <a:t> </a:t>
            </a:r>
            <a:r>
              <a:rPr lang="en-US" dirty="0" err="1"/>
              <a:t>los</a:t>
            </a:r>
            <a:r>
              <a:rPr lang="en-US" dirty="0"/>
              <a:t> </a:t>
            </a:r>
            <a:r>
              <a:rPr lang="en-US" dirty="0" err="1"/>
              <a:t>algoritmos</a:t>
            </a:r>
            <a:r>
              <a:rPr lang="en-US" dirty="0"/>
              <a:t> </a:t>
            </a:r>
            <a:r>
              <a:rPr lang="en-US" dirty="0" err="1"/>
              <a:t>existentes</a:t>
            </a:r>
            <a:r>
              <a:rPr lang="en-US" dirty="0"/>
              <a:t> </a:t>
            </a:r>
            <a:r>
              <a:rPr lang="en-US" dirty="0" err="1"/>
              <a:t>ni</a:t>
            </a:r>
            <a:r>
              <a:rPr lang="en-US" dirty="0"/>
              <a:t> </a:t>
            </a:r>
            <a:r>
              <a:rPr lang="en-US" dirty="0" err="1"/>
              <a:t>los</a:t>
            </a:r>
            <a:r>
              <a:rPr lang="en-US" dirty="0"/>
              <a:t> </a:t>
            </a:r>
            <a:r>
              <a:rPr lang="en-US" dirty="0" err="1"/>
              <a:t>detalles</a:t>
            </a:r>
            <a:r>
              <a:rPr lang="en-US" dirty="0"/>
              <a:t> de </a:t>
            </a:r>
            <a:r>
              <a:rPr lang="en-US" dirty="0" err="1"/>
              <a:t>los</a:t>
            </a:r>
            <a:r>
              <a:rPr lang="en-US" dirty="0"/>
              <a:t> </a:t>
            </a:r>
            <a:r>
              <a:rPr lang="en-US" dirty="0" err="1"/>
              <a:t>mismos</a:t>
            </a:r>
            <a:r>
              <a:rPr lang="en-US" dirty="0"/>
              <a:t>.</a:t>
            </a:r>
          </a:p>
          <a:p>
            <a:pPr marL="800100" lvl="2" indent="-571500">
              <a:buFont typeface="Wingdings" panose="05000000000000000000" pitchFamily="2" charset="2"/>
              <a:buChar char="Ø"/>
            </a:pPr>
            <a:r>
              <a:rPr lang="en-US" dirty="0"/>
              <a:t>Una </a:t>
            </a:r>
            <a:r>
              <a:rPr lang="en-US" dirty="0" err="1"/>
              <a:t>regregesión</a:t>
            </a:r>
            <a:r>
              <a:rPr lang="en-US" dirty="0"/>
              <a:t> lineal, un K-means u </a:t>
            </a:r>
            <a:r>
              <a:rPr lang="en-US" dirty="0" err="1"/>
              <a:t>otros</a:t>
            </a:r>
            <a:r>
              <a:rPr lang="en-US" dirty="0"/>
              <a:t> </a:t>
            </a:r>
            <a:r>
              <a:rPr lang="en-US" dirty="0" err="1"/>
              <a:t>elementos</a:t>
            </a:r>
            <a:r>
              <a:rPr lang="en-US" dirty="0"/>
              <a:t> </a:t>
            </a:r>
            <a:r>
              <a:rPr lang="en-US" dirty="0" err="1"/>
              <a:t>como</a:t>
            </a:r>
            <a:r>
              <a:rPr lang="en-US" dirty="0"/>
              <a:t> la </a:t>
            </a:r>
            <a:r>
              <a:rPr lang="en-US" dirty="0" err="1"/>
              <a:t>estilometria</a:t>
            </a:r>
            <a:r>
              <a:rPr lang="en-US" dirty="0"/>
              <a:t> </a:t>
            </a:r>
            <a:r>
              <a:rPr lang="en-US" dirty="0" err="1"/>
              <a:t>difieren</a:t>
            </a:r>
            <a:r>
              <a:rPr lang="en-US" dirty="0"/>
              <a:t> </a:t>
            </a:r>
            <a:r>
              <a:rPr lang="en-US" dirty="0" err="1"/>
              <a:t>mucho</a:t>
            </a:r>
            <a:r>
              <a:rPr lang="en-US" dirty="0"/>
              <a:t> </a:t>
            </a:r>
            <a:r>
              <a:rPr lang="en-US" dirty="0" err="1"/>
              <a:t>unos</a:t>
            </a:r>
            <a:r>
              <a:rPr lang="en-US" dirty="0"/>
              <a:t> de </a:t>
            </a:r>
            <a:r>
              <a:rPr lang="en-US" dirty="0" err="1"/>
              <a:t>otros</a:t>
            </a:r>
            <a:r>
              <a:rPr lang="en-US" dirty="0"/>
              <a:t>.</a:t>
            </a:r>
          </a:p>
          <a:p>
            <a:pPr marL="571500" indent="-571500">
              <a:buFont typeface="Wingdings" panose="05000000000000000000" pitchFamily="2" charset="2"/>
              <a:buChar char="Ø"/>
            </a:pPr>
            <a:r>
              <a:rPr lang="en-US" dirty="0" err="1"/>
              <a:t>Practica</a:t>
            </a:r>
            <a:r>
              <a:rPr lang="en-US" dirty="0"/>
              <a:t> el </a:t>
            </a:r>
            <a:r>
              <a:rPr lang="en-US" dirty="0" err="1"/>
              <a:t>problema</a:t>
            </a:r>
            <a:r>
              <a:rPr lang="en-US" dirty="0"/>
              <a:t> al que </a:t>
            </a:r>
            <a:r>
              <a:rPr lang="en-US" dirty="0" err="1"/>
              <a:t>te</a:t>
            </a:r>
            <a:r>
              <a:rPr lang="en-US" dirty="0"/>
              <a:t> </a:t>
            </a:r>
            <a:r>
              <a:rPr lang="en-US" dirty="0" err="1"/>
              <a:t>tienes</a:t>
            </a:r>
            <a:r>
              <a:rPr lang="en-US" dirty="0"/>
              <a:t> que </a:t>
            </a:r>
            <a:r>
              <a:rPr lang="en-US" dirty="0" err="1"/>
              <a:t>enfrentar</a:t>
            </a:r>
            <a:r>
              <a:rPr lang="en-US" dirty="0"/>
              <a:t>.</a:t>
            </a:r>
          </a:p>
          <a:p>
            <a:pPr marL="571500" indent="-571500">
              <a:buFont typeface="Wingdings" panose="05000000000000000000" pitchFamily="2" charset="2"/>
              <a:buChar char="Ø"/>
            </a:pPr>
            <a:r>
              <a:rPr lang="en-US" dirty="0"/>
              <a:t>¿</a:t>
            </a:r>
            <a:r>
              <a:rPr lang="en-US" dirty="0" err="1"/>
              <a:t>Democratización</a:t>
            </a:r>
            <a:r>
              <a:rPr lang="en-US" dirty="0"/>
              <a:t> de la </a:t>
            </a:r>
            <a:r>
              <a:rPr lang="en-US" dirty="0" err="1"/>
              <a:t>ciencia</a:t>
            </a:r>
            <a:r>
              <a:rPr lang="en-US" dirty="0"/>
              <a:t>?</a:t>
            </a:r>
          </a:p>
          <a:p>
            <a:pPr marL="571500" indent="-571500">
              <a:buFont typeface="Wingdings" panose="05000000000000000000" pitchFamily="2" charset="2"/>
              <a:buChar char="Ø"/>
            </a:pPr>
            <a:endParaRPr lang="en-US" dirty="0"/>
          </a:p>
          <a:p>
            <a:pPr lvl="1"/>
            <a:endParaRPr lang="en-US" dirty="0"/>
          </a:p>
          <a:p>
            <a:pPr marL="571500" lvl="1" indent="-571500">
              <a:buFont typeface="Wingdings" panose="05000000000000000000" pitchFamily="2" charset="2"/>
              <a:buChar char="Ø"/>
            </a:pPr>
            <a:endParaRPr lang="en-US" dirty="0"/>
          </a:p>
          <a:p>
            <a:pPr marL="571500" indent="-571500">
              <a:buFontTx/>
              <a:buChar char="-"/>
            </a:pPr>
            <a:endParaRPr lang="en-US" dirty="0"/>
          </a:p>
          <a:p>
            <a:pPr marL="571500" indent="-571500">
              <a:buFontTx/>
              <a:buChar char="-"/>
            </a:pPr>
            <a:endParaRPr lang="en-US" dirty="0"/>
          </a:p>
        </p:txBody>
      </p:sp>
    </p:spTree>
    <p:extLst>
      <p:ext uri="{BB962C8B-B14F-4D97-AF65-F5344CB8AC3E}">
        <p14:creationId xmlns:p14="http://schemas.microsoft.com/office/powerpoint/2010/main" val="401452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505</TotalTime>
  <Words>1143</Words>
  <Application>Microsoft Office PowerPoint</Application>
  <PresentationFormat>Custom</PresentationFormat>
  <Paragraphs>169</Paragraphs>
  <Slides>20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Light</vt:lpstr>
      <vt:lpstr>Wingdings</vt:lpstr>
      <vt:lpstr>GCIO Summit 2016 Template - White</vt:lpstr>
      <vt:lpstr>PowerPoint Presentation</vt:lpstr>
      <vt:lpstr> Machine Learning with R  and Azure ML   (… practice time …) </vt:lpstr>
      <vt:lpstr>PowerPoint Presentation</vt:lpstr>
      <vt:lpstr>Plain Concepts GO!!! Sorteamos …</vt:lpstr>
      <vt:lpstr>PowerPoint Presentation</vt:lpstr>
      <vt:lpstr>Agenda</vt:lpstr>
      <vt:lpstr>¿ Machine Learning | Data Science ?</vt:lpstr>
      <vt:lpstr>¿Machine Learning | Data Science?</vt:lpstr>
      <vt:lpstr>¿Machine Learning | Data Science?</vt:lpstr>
      <vt:lpstr>¿Machine Learning | Data Science?</vt:lpstr>
      <vt:lpstr>¿Machine Learning | Data Science?</vt:lpstr>
      <vt:lpstr>¿Machine Learning | Data Science?</vt:lpstr>
      <vt:lpstr>El proceso</vt:lpstr>
      <vt:lpstr>El proceso - personas</vt:lpstr>
      <vt:lpstr>El proceso - realidad</vt:lpstr>
      <vt:lpstr>El proceso – un ejemplo</vt:lpstr>
      <vt:lpstr>El proceso – las herramientas</vt:lpstr>
      <vt:lpstr>Talk is cheap …show me the code!</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Unai Zorrilla Castro</cp:lastModifiedBy>
  <cp:revision>51</cp:revision>
  <dcterms:created xsi:type="dcterms:W3CDTF">2016-08-22T02:07:54Z</dcterms:created>
  <dcterms:modified xsi:type="dcterms:W3CDTF">2016-10-06T08:17:39Z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